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10/8/2013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895600"/>
            <a:ext cx="8305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Papyrus" pitchFamily="66" charset="0"/>
              </a:rPr>
              <a:t>2013 National Sales Meeting</a:t>
            </a:r>
            <a:br>
              <a:rPr lang="en-US" b="1" dirty="0" smtClean="0">
                <a:latin typeface="Papyrus" pitchFamily="66" charset="0"/>
              </a:rPr>
            </a:br>
            <a:r>
              <a:rPr lang="en-US" b="1" dirty="0" smtClean="0">
                <a:latin typeface="Papyrus" pitchFamily="66" charset="0"/>
              </a:rPr>
              <a:t/>
            </a:r>
            <a:br>
              <a:rPr lang="en-US" b="1" dirty="0" smtClean="0">
                <a:latin typeface="Papyrus" pitchFamily="66" charset="0"/>
              </a:rPr>
            </a:br>
            <a:r>
              <a:rPr lang="en-US" b="1" dirty="0" smtClean="0">
                <a:latin typeface="Papyrus" pitchFamily="66" charset="0"/>
              </a:rPr>
              <a:t>Selling Sutphen’s Value </a:t>
            </a:r>
            <a:endParaRPr lang="en-US" b="1" dirty="0">
              <a:latin typeface="Papyru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is Value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5100" dirty="0" smtClean="0"/>
              <a:t>Value is defined as:</a:t>
            </a:r>
          </a:p>
          <a:p>
            <a:r>
              <a:rPr lang="en-US" sz="5100" b="1" dirty="0" smtClean="0"/>
              <a:t>val·ue</a:t>
            </a:r>
            <a:endParaRPr lang="en-US" sz="5100" b="1" dirty="0" smtClean="0"/>
          </a:p>
          <a:p>
            <a:r>
              <a:rPr lang="en-US" sz="5100" i="1" dirty="0" smtClean="0"/>
              <a:t>noun</a:t>
            </a:r>
            <a:r>
              <a:rPr lang="en-US" sz="5100" dirty="0" smtClean="0"/>
              <a:t> \ˈ</a:t>
            </a:r>
            <a:r>
              <a:rPr lang="en-US" sz="5100" dirty="0" smtClean="0"/>
              <a:t>val</a:t>
            </a:r>
            <a:r>
              <a:rPr lang="en-US" sz="5100" dirty="0" smtClean="0"/>
              <a:t>-(ˌ)</a:t>
            </a:r>
            <a:r>
              <a:rPr lang="en-US" sz="5100" dirty="0" smtClean="0"/>
              <a:t>yü</a:t>
            </a:r>
            <a:r>
              <a:rPr lang="en-US" sz="5100" dirty="0" smtClean="0"/>
              <a:t>\ : the amount of money that something is worth : the price or cost of something</a:t>
            </a:r>
          </a:p>
          <a:p>
            <a:r>
              <a:rPr lang="en-US" sz="5100" dirty="0" smtClean="0"/>
              <a:t>1</a:t>
            </a:r>
            <a:r>
              <a:rPr lang="en-US" sz="5100" b="1" dirty="0" smtClean="0"/>
              <a:t>:</a:t>
            </a:r>
            <a:r>
              <a:rPr lang="en-US" sz="5100" dirty="0" smtClean="0"/>
              <a:t>  a fair return or equivalent in goods, services, or money for something exchanged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CREATE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Overcome </a:t>
            </a:r>
            <a:r>
              <a:rPr lang="en-US" dirty="0" smtClean="0"/>
              <a:t>a </a:t>
            </a:r>
            <a:r>
              <a:rPr lang="en-US" dirty="0" smtClean="0"/>
              <a:t>perceived </a:t>
            </a:r>
            <a:r>
              <a:rPr lang="en-US" dirty="0" smtClean="0"/>
              <a:t>high </a:t>
            </a:r>
            <a:r>
              <a:rPr lang="en-US" dirty="0" smtClean="0"/>
              <a:t>price </a:t>
            </a:r>
          </a:p>
          <a:p>
            <a:r>
              <a:rPr lang="en-US" dirty="0" smtClean="0"/>
              <a:t>$50,000.00 / 20 years = $ 2500.00 per year, or $7.00 per day. </a:t>
            </a:r>
            <a:endParaRPr lang="en-US" dirty="0" smtClean="0"/>
          </a:p>
          <a:p>
            <a:r>
              <a:rPr lang="en-US" dirty="0" smtClean="0"/>
              <a:t>Intangibles</a:t>
            </a:r>
            <a:endParaRPr lang="en-US" dirty="0" smtClean="0"/>
          </a:p>
          <a:p>
            <a:r>
              <a:rPr lang="en-US" dirty="0" smtClean="0"/>
              <a:t>Prove </a:t>
            </a:r>
            <a:r>
              <a:rPr lang="en-US" dirty="0" smtClean="0"/>
              <a:t>IT….Actions speak Louder than words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Sutphen Specific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123 years</a:t>
            </a:r>
          </a:p>
          <a:p>
            <a:pPr lvl="1"/>
            <a:r>
              <a:rPr lang="en-US" dirty="0" smtClean="0"/>
              <a:t>Long Term Customer</a:t>
            </a:r>
            <a:r>
              <a:rPr lang="en-US" dirty="0" smtClean="0"/>
              <a:t> s:</a:t>
            </a:r>
          </a:p>
          <a:p>
            <a:pPr lvl="1"/>
            <a:r>
              <a:rPr lang="en-US" dirty="0" smtClean="0"/>
              <a:t>Dearborn, Orlando, Syracuse</a:t>
            </a:r>
            <a:endParaRPr lang="en-US" dirty="0" smtClean="0"/>
          </a:p>
          <a:p>
            <a:r>
              <a:rPr lang="en-US" dirty="0" smtClean="0"/>
              <a:t>Family Owned &amp; Managed</a:t>
            </a:r>
          </a:p>
          <a:p>
            <a:pPr lvl="1"/>
            <a:r>
              <a:rPr lang="en-US" dirty="0" smtClean="0"/>
              <a:t>Access to family/principle </a:t>
            </a:r>
          </a:p>
          <a:p>
            <a:r>
              <a:rPr lang="en-US" dirty="0" smtClean="0"/>
              <a:t>Product Innovator</a:t>
            </a:r>
          </a:p>
          <a:p>
            <a:r>
              <a:rPr lang="en-US" dirty="0" smtClean="0"/>
              <a:t>Aerial Platform 1960</a:t>
            </a:r>
          </a:p>
          <a:p>
            <a:r>
              <a:rPr lang="en-US" dirty="0" smtClean="0"/>
              <a:t>Chassis 1968</a:t>
            </a:r>
          </a:p>
          <a:p>
            <a:r>
              <a:rPr lang="en-US" dirty="0" smtClean="0"/>
              <a:t>Single Source since 1968 – Over 45 years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Sutphen Specific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Sense </a:t>
            </a:r>
            <a:r>
              <a:rPr lang="en-US" dirty="0" smtClean="0"/>
              <a:t>approach</a:t>
            </a:r>
          </a:p>
          <a:p>
            <a:pPr lvl="1"/>
            <a:r>
              <a:rPr lang="en-US" dirty="0" smtClean="0"/>
              <a:t>Mid-Mount Concept</a:t>
            </a:r>
          </a:p>
          <a:p>
            <a:pPr lvl="1"/>
            <a:r>
              <a:rPr lang="en-US" dirty="0" smtClean="0"/>
              <a:t>Product </a:t>
            </a:r>
          </a:p>
          <a:p>
            <a:pPr lvl="1"/>
            <a:r>
              <a:rPr lang="en-US" dirty="0" smtClean="0"/>
              <a:t>Focus </a:t>
            </a:r>
          </a:p>
          <a:p>
            <a:pPr lvl="1"/>
            <a:r>
              <a:rPr lang="en-US" dirty="0" smtClean="0"/>
              <a:t>Not everything to everybody </a:t>
            </a:r>
          </a:p>
          <a:p>
            <a:pPr lvl="2"/>
            <a:r>
              <a:rPr lang="en-US" sz="2400" dirty="0" smtClean="0"/>
              <a:t>That’s a good Thing  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Intangibles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Unable to assign a monetary value</a:t>
            </a:r>
          </a:p>
          <a:p>
            <a:r>
              <a:rPr lang="en-US" dirty="0" smtClean="0"/>
              <a:t>Service</a:t>
            </a:r>
          </a:p>
          <a:p>
            <a:r>
              <a:rPr lang="en-US" dirty="0" smtClean="0"/>
              <a:t>Parts</a:t>
            </a:r>
          </a:p>
          <a:p>
            <a:r>
              <a:rPr lang="en-US" dirty="0" smtClean="0"/>
              <a:t>You</a:t>
            </a:r>
          </a:p>
          <a:p>
            <a:r>
              <a:rPr lang="en-US" smtClean="0"/>
              <a:t>Your Dealership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360</TotalTime>
  <Words>141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2013 National Sales Meeting  Selling Sutphen’s Value </vt:lpstr>
      <vt:lpstr>What is Value ?</vt:lpstr>
      <vt:lpstr>CREATE VALUE</vt:lpstr>
      <vt:lpstr>Sutphen Specific Value</vt:lpstr>
      <vt:lpstr>Sutphen Specific Value</vt:lpstr>
      <vt:lpstr>Intangibles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2013 National Sales Meeting  Selling Sutphen’s Value</dc:title>
  <dc:creator>David  Rider</dc:creator>
  <cp:lastModifiedBy>David  Rider</cp:lastModifiedBy>
  <cp:revision>41</cp:revision>
  <dcterms:created xsi:type="dcterms:W3CDTF">2006-08-16T00:00:00Z</dcterms:created>
  <dcterms:modified xsi:type="dcterms:W3CDTF">2013-10-08T17:07:01Z</dcterms:modified>
</cp:coreProperties>
</file>