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67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9" r:id="rId4"/>
    <p:sldId id="262" r:id="rId5"/>
    <p:sldId id="311" r:id="rId6"/>
    <p:sldId id="297" r:id="rId7"/>
    <p:sldId id="298" r:id="rId8"/>
    <p:sldId id="299" r:id="rId9"/>
    <p:sldId id="300" r:id="rId10"/>
    <p:sldId id="313" r:id="rId11"/>
    <p:sldId id="301" r:id="rId12"/>
    <p:sldId id="302" r:id="rId13"/>
    <p:sldId id="315" r:id="rId14"/>
    <p:sldId id="316" r:id="rId15"/>
    <p:sldId id="303" r:id="rId16"/>
    <p:sldId id="304" r:id="rId17"/>
    <p:sldId id="305" r:id="rId18"/>
    <p:sldId id="314" r:id="rId19"/>
    <p:sldId id="308" r:id="rId20"/>
    <p:sldId id="309" r:id="rId21"/>
    <p:sldId id="306" r:id="rId22"/>
    <p:sldId id="307" r:id="rId23"/>
    <p:sldId id="310" r:id="rId24"/>
    <p:sldId id="317" r:id="rId25"/>
    <p:sldId id="312" r:id="rId26"/>
  </p:sldIdLst>
  <p:sldSz cx="9144000" cy="6858000" type="screen4x3"/>
  <p:notesSz cx="7315200" cy="96012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92419" autoAdjust="0"/>
  </p:normalViewPr>
  <p:slideViewPr>
    <p:cSldViewPr>
      <p:cViewPr varScale="1">
        <p:scale>
          <a:sx n="82" d="100"/>
          <a:sy n="82" d="100"/>
        </p:scale>
        <p:origin x="-6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A790E-85F8-4BDD-882D-7FF38BCCBCC8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EA17C2-FD62-43EC-80D1-67EB8B4E7061}">
      <dgm:prSet phldrT="[Text]" custT="1"/>
      <dgm:spPr>
        <a:xfrm>
          <a:off x="2089959" y="592102"/>
          <a:ext cx="1385418" cy="10440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 Drawing, Configuration Support, Special Pricing</a:t>
          </a:r>
        </a:p>
      </dgm:t>
    </dgm:pt>
    <dgm:pt modelId="{0AF0906B-23E4-4E2D-86A0-5AC9B624C6B5}" type="parTrans" cxnId="{0657ADEA-92B4-4A6A-AA5A-515A187CB365}">
      <dgm:prSet/>
      <dgm:spPr/>
      <dgm:t>
        <a:bodyPr/>
        <a:lstStyle/>
        <a:p>
          <a:endParaRPr lang="en-US" sz="800" b="1"/>
        </a:p>
      </dgm:t>
    </dgm:pt>
    <dgm:pt modelId="{03910DD5-11BA-4BD4-A782-364B13BAFF8F}" type="sibTrans" cxnId="{0657ADEA-92B4-4A6A-AA5A-515A187CB365}">
      <dgm:prSet/>
      <dgm:spPr/>
      <dgm:t>
        <a:bodyPr/>
        <a:lstStyle/>
        <a:p>
          <a:endParaRPr lang="en-US" sz="800" b="1"/>
        </a:p>
      </dgm:t>
    </dgm:pt>
    <dgm:pt modelId="{87630405-AFBD-4AD6-A80B-2EFA37DFD5B9}">
      <dgm:prSet phldrT="[Text]" custT="1"/>
      <dgm:spPr>
        <a:xfrm>
          <a:off x="2575672" y="1756517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 Type</a:t>
          </a:r>
        </a:p>
      </dgm:t>
    </dgm:pt>
    <dgm:pt modelId="{270D4276-65A0-4FBD-98A4-813B797A99C9}" type="parTrans" cxnId="{3412BBDB-336F-4477-8252-E51C617A614F}">
      <dgm:prSet/>
      <dgm:spPr>
        <a:xfrm>
          <a:off x="2690949" y="1592415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5D9FE3EA-E968-4F0D-B361-17B1A567665B}" type="sibTrans" cxnId="{3412BBDB-336F-4477-8252-E51C617A614F}">
      <dgm:prSet/>
      <dgm:spPr/>
      <dgm:t>
        <a:bodyPr/>
        <a:lstStyle/>
        <a:p>
          <a:endParaRPr lang="en-US" sz="800" b="1"/>
        </a:p>
      </dgm:t>
    </dgm:pt>
    <dgm:pt modelId="{BA9D53AF-34E7-47E5-861F-758B9662F7B1}">
      <dgm:prSet phldrT="[Text]" custT="1"/>
      <dgm:spPr>
        <a:xfrm>
          <a:off x="788304" y="2139804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Pumper</a:t>
          </a:r>
        </a:p>
      </dgm:t>
    </dgm:pt>
    <dgm:pt modelId="{523A17BC-9DB3-4D73-826A-B27BDA88709F}" type="parTrans" cxnId="{ABD877D5-4BF7-45B9-9445-EE93AD0CD0D8}">
      <dgm:prSet/>
      <dgm:spPr>
        <a:xfrm>
          <a:off x="949300" y="1975702"/>
          <a:ext cx="1787368" cy="120402"/>
        </a:xfrm>
        <a:custGeom>
          <a:avLst/>
          <a:gdLst/>
          <a:ahLst/>
          <a:cxnLst/>
          <a:rect l="0" t="0" r="0" b="0"/>
          <a:pathLst>
            <a:path>
              <a:moveTo>
                <a:pt x="1787368" y="0"/>
              </a:moveTo>
              <a:lnTo>
                <a:pt x="1787368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DBF42E0E-CDE2-4CE9-B256-595899F2CE56}" type="sibTrans" cxnId="{ABD877D5-4BF7-45B9-9445-EE93AD0CD0D8}">
      <dgm:prSet/>
      <dgm:spPr/>
      <dgm:t>
        <a:bodyPr/>
        <a:lstStyle/>
        <a:p>
          <a:endParaRPr lang="en-US" sz="800" b="1"/>
        </a:p>
      </dgm:t>
    </dgm:pt>
    <dgm:pt modelId="{A1438716-3645-4C91-B24C-577C8C276106}">
      <dgm:prSet phldrT="[Text]" custT="1"/>
      <dgm:spPr>
        <a:xfrm>
          <a:off x="3004379" y="2139804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Aerial</a:t>
          </a:r>
        </a:p>
      </dgm:t>
    </dgm:pt>
    <dgm:pt modelId="{F7CA4A19-F4CB-4ADD-9822-B9F97452E61D}" type="parTrans" cxnId="{01706F55-7B8C-4D4C-9730-E25D39758A05}">
      <dgm:prSet/>
      <dgm:spPr>
        <a:xfrm>
          <a:off x="2736669" y="1975702"/>
          <a:ext cx="428707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428707" y="82050"/>
              </a:lnTo>
              <a:lnTo>
                <a:pt x="428707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FCD42B08-AF37-4ED2-8A8F-85DB8E8E40F4}" type="sibTrans" cxnId="{01706F55-7B8C-4D4C-9730-E25D39758A05}">
      <dgm:prSet/>
      <dgm:spPr/>
      <dgm:t>
        <a:bodyPr/>
        <a:lstStyle/>
        <a:p>
          <a:endParaRPr lang="en-US" sz="800" b="1"/>
        </a:p>
      </dgm:t>
    </dgm:pt>
    <dgm:pt modelId="{72685103-E671-4CB8-8C12-06CB3A998AD1}">
      <dgm:prSet custT="1"/>
      <dgm:spPr>
        <a:xfrm>
          <a:off x="279304" y="2523091"/>
          <a:ext cx="606443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</a:t>
          </a:r>
        </a:p>
      </dgm:t>
    </dgm:pt>
    <dgm:pt modelId="{4A248B8F-484B-4221-8EC7-D5C2D654776E}" type="parTrans" cxnId="{4B8CECAB-EDAF-4621-B22E-1CB1482925C5}">
      <dgm:prSet/>
      <dgm:spPr>
        <a:xfrm>
          <a:off x="536526" y="2358989"/>
          <a:ext cx="412773" cy="120402"/>
        </a:xfrm>
        <a:custGeom>
          <a:avLst/>
          <a:gdLst/>
          <a:ahLst/>
          <a:cxnLst/>
          <a:rect l="0" t="0" r="0" b="0"/>
          <a:pathLst>
            <a:path>
              <a:moveTo>
                <a:pt x="412773" y="0"/>
              </a:moveTo>
              <a:lnTo>
                <a:pt x="41277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405A11DF-54F5-442A-B575-5534C2480A66}" type="sibTrans" cxnId="{4B8CECAB-EDAF-4621-B22E-1CB1482925C5}">
      <dgm:prSet/>
      <dgm:spPr/>
      <dgm:t>
        <a:bodyPr/>
        <a:lstStyle/>
        <a:p>
          <a:endParaRPr lang="en-US" sz="800" b="1"/>
        </a:p>
      </dgm:t>
    </dgm:pt>
    <dgm:pt modelId="{F4DBD2B3-A32D-4B70-956F-0D0388620496}">
      <dgm:prSet custT="1"/>
      <dgm:spPr>
        <a:xfrm>
          <a:off x="1297304" y="2523091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Custom</a:t>
          </a:r>
        </a:p>
      </dgm:t>
    </dgm:pt>
    <dgm:pt modelId="{18A3740B-B251-4364-92FA-C926A1F732D6}" type="parTrans" cxnId="{BF0750C4-159F-4132-8744-3731D83B45D2}">
      <dgm:prSet/>
      <dgm:spPr>
        <a:xfrm>
          <a:off x="949300" y="2358989"/>
          <a:ext cx="509000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09000" y="82050"/>
              </a:lnTo>
              <a:lnTo>
                <a:pt x="50900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C51A7C72-E681-401D-9D00-DC3FF92DB33E}" type="sibTrans" cxnId="{BF0750C4-159F-4132-8744-3731D83B45D2}">
      <dgm:prSet/>
      <dgm:spPr/>
      <dgm:t>
        <a:bodyPr/>
        <a:lstStyle/>
        <a:p>
          <a:endParaRPr lang="en-US" sz="800" b="1"/>
        </a:p>
      </dgm:t>
    </dgm:pt>
    <dgm:pt modelId="{CD0CD557-B96E-4028-A622-0841742E1C9F}">
      <dgm:prSet custT="1"/>
      <dgm:spPr>
        <a:xfrm>
          <a:off x="48824" y="2906378"/>
          <a:ext cx="464129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 1</a:t>
          </a:r>
        </a:p>
      </dgm:t>
    </dgm:pt>
    <dgm:pt modelId="{5DEB0030-ABB8-4156-949A-132F0BDEB4E4}" type="parTrans" cxnId="{2E003E6A-C42B-4C7E-A4C5-B0E639EED5A0}">
      <dgm:prSet/>
      <dgm:spPr>
        <a:xfrm>
          <a:off x="234890" y="2742276"/>
          <a:ext cx="301636" cy="120402"/>
        </a:xfrm>
        <a:custGeom>
          <a:avLst/>
          <a:gdLst/>
          <a:ahLst/>
          <a:cxnLst/>
          <a:rect l="0" t="0" r="0" b="0"/>
          <a:pathLst>
            <a:path>
              <a:moveTo>
                <a:pt x="301636" y="0"/>
              </a:moveTo>
              <a:lnTo>
                <a:pt x="301636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AFA613A0-6725-4F61-941F-4892B8E0FC43}" type="sibTrans" cxnId="{2E003E6A-C42B-4C7E-A4C5-B0E639EED5A0}">
      <dgm:prSet/>
      <dgm:spPr/>
      <dgm:t>
        <a:bodyPr/>
        <a:lstStyle/>
        <a:p>
          <a:endParaRPr lang="en-US" sz="800" b="1"/>
        </a:p>
      </dgm:t>
    </dgm:pt>
    <dgm:pt modelId="{5E4F4CF8-EE4D-4786-84DA-60E035CF76ED}">
      <dgm:prSet custT="1"/>
      <dgm:spPr>
        <a:xfrm>
          <a:off x="1222591" y="2906378"/>
          <a:ext cx="563417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Body Type or Facility</a:t>
          </a:r>
        </a:p>
      </dgm:t>
    </dgm:pt>
    <dgm:pt modelId="{31C04D1B-E144-4C4E-A6FA-EC373566F354}" type="parTrans" cxnId="{3FA16A06-F5A3-4FB7-BECC-9F2CD3403DB8}">
      <dgm:prSet/>
      <dgm:spPr>
        <a:xfrm>
          <a:off x="1412580" y="2742276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E26DB1D3-400B-41B0-9930-F152AEE59FA3}" type="sibTrans" cxnId="{3FA16A06-F5A3-4FB7-BECC-9F2CD3403DB8}">
      <dgm:prSet/>
      <dgm:spPr/>
      <dgm:t>
        <a:bodyPr/>
        <a:lstStyle/>
        <a:p>
          <a:endParaRPr lang="en-US" sz="800" b="1"/>
        </a:p>
      </dgm:t>
    </dgm:pt>
    <dgm:pt modelId="{2850D05A-69EB-4E71-9784-5252590027E0}">
      <dgm:prSet custT="1"/>
      <dgm:spPr>
        <a:xfrm>
          <a:off x="1159583" y="3289665"/>
          <a:ext cx="689432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Aluminum or Stainless</a:t>
          </a:r>
        </a:p>
      </dgm:t>
    </dgm:pt>
    <dgm:pt modelId="{5F91F77D-0C50-4328-BA70-736050721F52}" type="parTrans" cxnId="{906B193D-DE7D-4A91-A5E5-AD6893DF80F4}">
      <dgm:prSet/>
      <dgm:spPr>
        <a:xfrm>
          <a:off x="1412580" y="3125563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D0C7AE57-3C68-4F1D-AA4A-7DB1C0DB02A3}" type="sibTrans" cxnId="{906B193D-DE7D-4A91-A5E5-AD6893DF80F4}">
      <dgm:prSet/>
      <dgm:spPr/>
      <dgm:t>
        <a:bodyPr/>
        <a:lstStyle/>
        <a:p>
          <a:endParaRPr lang="en-US" sz="800" b="1"/>
        </a:p>
      </dgm:t>
    </dgm:pt>
    <dgm:pt modelId="{482B78FA-1DFC-477A-B615-D4AA2AFCC7F1}">
      <dgm:prSet custT="1"/>
      <dgm:spPr>
        <a:xfrm>
          <a:off x="1214315" y="3672952"/>
          <a:ext cx="579968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Facility</a:t>
          </a:r>
        </a:p>
      </dgm:t>
    </dgm:pt>
    <dgm:pt modelId="{F6DFB10D-EE3E-443C-B767-AB25DAF34409}" type="parTrans" cxnId="{BA5F1590-5727-461F-9AFE-51F7BFDFB3F8}">
      <dgm:prSet/>
      <dgm:spPr>
        <a:xfrm>
          <a:off x="1412580" y="3508851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55C2207E-CDDB-4F10-B34C-AC8D72CBC1B2}" type="sibTrans" cxnId="{BA5F1590-5727-461F-9AFE-51F7BFDFB3F8}">
      <dgm:prSet/>
      <dgm:spPr/>
      <dgm:t>
        <a:bodyPr/>
        <a:lstStyle/>
        <a:p>
          <a:endParaRPr lang="en-US" sz="800" b="1"/>
        </a:p>
      </dgm:t>
    </dgm:pt>
    <dgm:pt modelId="{A025D15A-2929-443C-8846-0FDAE32AAA2B}">
      <dgm:prSet custT="1"/>
      <dgm:spPr>
        <a:xfrm>
          <a:off x="712549" y="4056239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Dublin</a:t>
          </a:r>
        </a:p>
      </dgm:t>
    </dgm:pt>
    <dgm:pt modelId="{86636A14-6911-45E9-B628-D3AC19C85B6A}" type="parTrans" cxnId="{C05DA03B-32A6-437B-9775-E7A282AD6B8A}">
      <dgm:prSet/>
      <dgm:spPr>
        <a:xfrm>
          <a:off x="873546" y="3892138"/>
          <a:ext cx="584754" cy="120402"/>
        </a:xfrm>
        <a:custGeom>
          <a:avLst/>
          <a:gdLst/>
          <a:ahLst/>
          <a:cxnLst/>
          <a:rect l="0" t="0" r="0" b="0"/>
          <a:pathLst>
            <a:path>
              <a:moveTo>
                <a:pt x="584754" y="0"/>
              </a:moveTo>
              <a:lnTo>
                <a:pt x="584754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ECED497D-0BEB-4F84-8AFD-4864E2E2145F}" type="sibTrans" cxnId="{C05DA03B-32A6-437B-9775-E7A282AD6B8A}">
      <dgm:prSet/>
      <dgm:spPr/>
      <dgm:t>
        <a:bodyPr/>
        <a:lstStyle/>
        <a:p>
          <a:endParaRPr lang="en-US" sz="800" b="1"/>
        </a:p>
      </dgm:t>
    </dgm:pt>
    <dgm:pt modelId="{2C01BBA0-9B15-4E7A-9C56-AFC024BE3E1A}">
      <dgm:prSet custT="1"/>
      <dgm:spPr>
        <a:xfrm>
          <a:off x="1218539" y="4439526"/>
          <a:ext cx="547764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Steve Dorfman</a:t>
          </a:r>
        </a:p>
      </dgm:t>
    </dgm:pt>
    <dgm:pt modelId="{4E8B3983-1073-43FA-925E-22B04DD9EF6D}" type="parTrans" cxnId="{917FE6A6-23C5-4208-9040-BB95CF9E421A}">
      <dgm:prSet/>
      <dgm:spPr>
        <a:xfrm>
          <a:off x="1446422" y="4275425"/>
          <a:ext cx="596633" cy="120402"/>
        </a:xfrm>
        <a:custGeom>
          <a:avLst/>
          <a:gdLst/>
          <a:ahLst/>
          <a:cxnLst/>
          <a:rect l="0" t="0" r="0" b="0"/>
          <a:pathLst>
            <a:path>
              <a:moveTo>
                <a:pt x="596633" y="0"/>
              </a:moveTo>
              <a:lnTo>
                <a:pt x="59663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708ECDEB-6EEB-42BC-89C8-EBFC08B247AD}" type="sibTrans" cxnId="{917FE6A6-23C5-4208-9040-BB95CF9E421A}">
      <dgm:prSet/>
      <dgm:spPr/>
      <dgm:t>
        <a:bodyPr/>
        <a:lstStyle/>
        <a:p>
          <a:endParaRPr lang="en-US" sz="800" b="1"/>
        </a:p>
      </dgm:t>
    </dgm:pt>
    <dgm:pt modelId="{E423C6F4-C1FE-4D04-9854-17E3B084168A}">
      <dgm:prSet custT="1"/>
      <dgm:spPr>
        <a:xfrm>
          <a:off x="712549" y="4439526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gm:t>
    </dgm:pt>
    <dgm:pt modelId="{2CEBB454-10D1-499B-8C3D-25D6F11659D7}" type="parTrans" cxnId="{9121110A-6A08-414A-93DE-8977A3601B26}">
      <dgm:prSet/>
      <dgm:spPr>
        <a:xfrm>
          <a:off x="827826" y="4275425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0B8F7FAB-13C6-417B-AEFD-BFFCC7D5DB24}" type="sibTrans" cxnId="{9121110A-6A08-414A-93DE-8977A3601B26}">
      <dgm:prSet/>
      <dgm:spPr/>
      <dgm:t>
        <a:bodyPr/>
        <a:lstStyle/>
        <a:p>
          <a:endParaRPr lang="en-US" sz="800" b="1"/>
        </a:p>
      </dgm:t>
    </dgm:pt>
    <dgm:pt modelId="{21007D32-0C36-4A29-B45A-5CEE63909484}">
      <dgm:prSet custT="1"/>
      <dgm:spPr>
        <a:xfrm>
          <a:off x="1858301" y="4439526"/>
          <a:ext cx="595278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Brandon Finnegan</a:t>
          </a:r>
        </a:p>
      </dgm:t>
    </dgm:pt>
    <dgm:pt modelId="{7B4A2D3E-09FF-4709-82FA-917C62CF71F5}" type="parTrans" cxnId="{05BDFFF5-1ECD-4E09-A8BD-4968FDB688AA}">
      <dgm:prSet/>
      <dgm:spPr>
        <a:xfrm>
          <a:off x="1997335" y="4275425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50"/>
              </a:lnTo>
              <a:lnTo>
                <a:pt x="112606" y="82050"/>
              </a:lnTo>
              <a:lnTo>
                <a:pt x="112606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E0D796E3-CC7C-499F-8CA1-6BF1B3123F90}" type="sibTrans" cxnId="{05BDFFF5-1ECD-4E09-A8BD-4968FDB688AA}">
      <dgm:prSet/>
      <dgm:spPr/>
      <dgm:t>
        <a:bodyPr/>
        <a:lstStyle/>
        <a:p>
          <a:endParaRPr lang="en-US" sz="800" b="1"/>
        </a:p>
      </dgm:t>
    </dgm:pt>
    <dgm:pt modelId="{28B82FC7-0B74-4175-A569-E591F52C783A}">
      <dgm:prSet custT="1"/>
      <dgm:spPr>
        <a:xfrm>
          <a:off x="2545578" y="4439526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Darryl Rhyne</a:t>
          </a:r>
        </a:p>
      </dgm:t>
    </dgm:pt>
    <dgm:pt modelId="{AC042084-960B-48FF-82CF-2EE66D89F7FF}" type="parTrans" cxnId="{89D42B95-CAB9-4C0F-A1DD-B9F3AEBFF398}">
      <dgm:prSet/>
      <dgm:spPr>
        <a:xfrm>
          <a:off x="2043055" y="4275425"/>
          <a:ext cx="663519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663519" y="82050"/>
              </a:lnTo>
              <a:lnTo>
                <a:pt x="663519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5A824278-F0EA-4A04-A94E-23EAF482C7E1}" type="sibTrans" cxnId="{89D42B95-CAB9-4C0F-A1DD-B9F3AEBFF398}">
      <dgm:prSet/>
      <dgm:spPr/>
      <dgm:t>
        <a:bodyPr/>
        <a:lstStyle/>
        <a:p>
          <a:endParaRPr lang="en-US" sz="800" b="1"/>
        </a:p>
      </dgm:t>
    </dgm:pt>
    <dgm:pt modelId="{084B23DB-3360-414D-A36B-74DA2D555571}">
      <dgm:prSet custT="1"/>
      <dgm:spPr>
        <a:xfrm>
          <a:off x="2230252" y="2523091"/>
          <a:ext cx="721479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SA75, SL75, SP70, SL100</a:t>
          </a:r>
        </a:p>
      </dgm:t>
    </dgm:pt>
    <dgm:pt modelId="{9B40F5E4-4802-49A0-BA87-2FDC2F78AF6A}" type="parTrans" cxnId="{E97E2541-D1A8-4B54-BF3E-747DB0F66C37}">
      <dgm:prSet/>
      <dgm:spPr>
        <a:xfrm>
          <a:off x="2544993" y="2358989"/>
          <a:ext cx="620383" cy="120402"/>
        </a:xfrm>
        <a:custGeom>
          <a:avLst/>
          <a:gdLst/>
          <a:ahLst/>
          <a:cxnLst/>
          <a:rect l="0" t="0" r="0" b="0"/>
          <a:pathLst>
            <a:path>
              <a:moveTo>
                <a:pt x="620383" y="0"/>
              </a:moveTo>
              <a:lnTo>
                <a:pt x="62038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4599826F-FFC5-41BB-A540-E6207932F493}" type="sibTrans" cxnId="{E97E2541-D1A8-4B54-BF3E-747DB0F66C37}">
      <dgm:prSet/>
      <dgm:spPr/>
      <dgm:t>
        <a:bodyPr/>
        <a:lstStyle/>
        <a:p>
          <a:endParaRPr lang="en-US" sz="800" b="1"/>
        </a:p>
      </dgm:t>
    </dgm:pt>
    <dgm:pt modelId="{FCFDAF7E-703C-4F96-921A-7953A9731E22}">
      <dgm:prSet custT="1"/>
      <dgm:spPr>
        <a:xfrm>
          <a:off x="1878006" y="2906378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Jim Garver</a:t>
          </a:r>
        </a:p>
      </dgm:t>
    </dgm:pt>
    <dgm:pt modelId="{5A8B116B-A9A5-43D3-8D9C-DFF10BB5524C}" type="parTrans" cxnId="{52778347-1092-4CB3-A067-3E207BB106DB}">
      <dgm:prSet/>
      <dgm:spPr>
        <a:xfrm>
          <a:off x="2039003" y="2742276"/>
          <a:ext cx="505989" cy="120402"/>
        </a:xfrm>
        <a:custGeom>
          <a:avLst/>
          <a:gdLst/>
          <a:ahLst/>
          <a:cxnLst/>
          <a:rect l="0" t="0" r="0" b="0"/>
          <a:pathLst>
            <a:path>
              <a:moveTo>
                <a:pt x="505989" y="0"/>
              </a:moveTo>
              <a:lnTo>
                <a:pt x="505989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1B4F00A2-4E38-4B32-98CC-A30946CA994B}" type="sibTrans" cxnId="{52778347-1092-4CB3-A067-3E207BB106DB}">
      <dgm:prSet/>
      <dgm:spPr/>
      <dgm:t>
        <a:bodyPr/>
        <a:lstStyle/>
        <a:p>
          <a:endParaRPr lang="en-US" sz="800" b="1"/>
        </a:p>
      </dgm:t>
    </dgm:pt>
    <dgm:pt modelId="{A2B2FDD8-E2AE-44F8-9AA8-7407089EE248}">
      <dgm:prSet custT="1"/>
      <dgm:spPr>
        <a:xfrm>
          <a:off x="2383996" y="2906378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Adam Fout</a:t>
          </a:r>
        </a:p>
      </dgm:t>
    </dgm:pt>
    <dgm:pt modelId="{12AF311D-D9FD-426C-91B5-F7A57B813E7B}" type="parTrans" cxnId="{1BAF74EE-4382-4E81-942C-A1C0BC0FB1F2}">
      <dgm:prSet/>
      <dgm:spPr>
        <a:xfrm>
          <a:off x="2499273" y="2742276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C9E992F4-A59F-42BE-9587-99EC4AED2289}" type="sibTrans" cxnId="{1BAF74EE-4382-4E81-942C-A1C0BC0FB1F2}">
      <dgm:prSet/>
      <dgm:spPr/>
      <dgm:t>
        <a:bodyPr/>
        <a:lstStyle/>
        <a:p>
          <a:endParaRPr lang="en-US" sz="800" b="1"/>
        </a:p>
      </dgm:t>
    </dgm:pt>
    <dgm:pt modelId="{FAC2E58A-C61B-42F8-B471-32E4B2D22C1C}">
      <dgm:prSet custT="1"/>
      <dgm:spPr>
        <a:xfrm>
          <a:off x="2889986" y="2906378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Chris Minor</a:t>
          </a:r>
        </a:p>
      </dgm:t>
    </dgm:pt>
    <dgm:pt modelId="{37AD7BE3-A30D-4FC6-AEC9-FBC3763458CE}" type="parTrans" cxnId="{2CDB8D78-CF7F-4F73-958C-B59EFC22C3DD}">
      <dgm:prSet/>
      <dgm:spPr>
        <a:xfrm>
          <a:off x="2544993" y="2742276"/>
          <a:ext cx="505989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05989" y="82050"/>
              </a:lnTo>
              <a:lnTo>
                <a:pt x="505989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B848EC8C-A38F-4695-8B79-D61CB5A78FAE}" type="sibTrans" cxnId="{2CDB8D78-CF7F-4F73-958C-B59EFC22C3DD}">
      <dgm:prSet/>
      <dgm:spPr/>
      <dgm:t>
        <a:bodyPr/>
        <a:lstStyle/>
        <a:p>
          <a:endParaRPr lang="en-US" sz="800" b="1"/>
        </a:p>
      </dgm:t>
    </dgm:pt>
    <dgm:pt modelId="{FD0B8DA0-B4D9-4238-940D-AC2C3087EB8B}">
      <dgm:prSet custT="1"/>
      <dgm:spPr>
        <a:xfrm>
          <a:off x="3043730" y="2523091"/>
          <a:ext cx="1148768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SP95, SP100, SP110, SPH100, Industrial  Aerial</a:t>
          </a:r>
        </a:p>
      </dgm:t>
    </dgm:pt>
    <dgm:pt modelId="{5279EAA5-859A-4CCE-9780-07F227DAC9AE}" type="parTrans" cxnId="{EF2347D2-A90B-476B-A720-547875729E3D}">
      <dgm:prSet/>
      <dgm:spPr>
        <a:xfrm>
          <a:off x="3165376" y="2358989"/>
          <a:ext cx="406738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406738" y="82050"/>
              </a:lnTo>
              <a:lnTo>
                <a:pt x="406738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3ACEA92A-442C-49A0-B616-47CC603D8B91}" type="sibTrans" cxnId="{EF2347D2-A90B-476B-A720-547875729E3D}">
      <dgm:prSet/>
      <dgm:spPr/>
      <dgm:t>
        <a:bodyPr/>
        <a:lstStyle/>
        <a:p>
          <a:endParaRPr lang="en-US" sz="800" b="1"/>
        </a:p>
      </dgm:t>
    </dgm:pt>
    <dgm:pt modelId="{40265297-9F5B-4F1C-B888-C57E1396F8F0}">
      <dgm:prSet custT="1"/>
      <dgm:spPr>
        <a:xfrm>
          <a:off x="3411118" y="2906378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gm:t>
    </dgm:pt>
    <dgm:pt modelId="{08356034-FA83-47D2-8624-998B5E481861}" type="parTrans" cxnId="{2BF3E232-A0DB-4A52-89C3-7C553B6C3AF7}">
      <dgm:prSet/>
      <dgm:spPr>
        <a:xfrm>
          <a:off x="3526395" y="2742276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DE784C34-3A1E-4442-891B-14EBB2A803AA}" type="sibTrans" cxnId="{2BF3E232-A0DB-4A52-89C3-7C553B6C3AF7}">
      <dgm:prSet/>
      <dgm:spPr/>
      <dgm:t>
        <a:bodyPr/>
        <a:lstStyle/>
        <a:p>
          <a:endParaRPr lang="en-US" sz="800" b="1"/>
        </a:p>
      </dgm:t>
    </dgm:pt>
    <dgm:pt modelId="{736BA484-B6A8-41B2-9C7C-6EF6036134E5}">
      <dgm:prSet custT="1"/>
      <dgm:spPr>
        <a:xfrm>
          <a:off x="4363041" y="2139804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Tanker</a:t>
          </a:r>
        </a:p>
      </dgm:t>
    </dgm:pt>
    <dgm:pt modelId="{42EFCD94-68D7-4A19-91FE-41A6899B9A27}" type="parTrans" cxnId="{725EE1C7-EE70-4781-9C8C-02BEB586E0A7}">
      <dgm:prSet/>
      <dgm:spPr>
        <a:xfrm>
          <a:off x="2736669" y="1975702"/>
          <a:ext cx="1787368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1787368" y="82050"/>
              </a:lnTo>
              <a:lnTo>
                <a:pt x="1787368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B28ED0AC-8103-4483-A627-71DFE0293747}" type="sibTrans" cxnId="{725EE1C7-EE70-4781-9C8C-02BEB586E0A7}">
      <dgm:prSet/>
      <dgm:spPr/>
      <dgm:t>
        <a:bodyPr/>
        <a:lstStyle/>
        <a:p>
          <a:endParaRPr lang="en-US" sz="800" b="1"/>
        </a:p>
      </dgm:t>
    </dgm:pt>
    <dgm:pt modelId="{7973965E-1436-4C00-8E95-3E52AFC7FDFC}">
      <dgm:prSet custT="1"/>
      <dgm:spPr>
        <a:xfrm>
          <a:off x="4284496" y="2523091"/>
          <a:ext cx="571080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Body Type or Facility</a:t>
          </a:r>
        </a:p>
      </dgm:t>
    </dgm:pt>
    <dgm:pt modelId="{208EF527-19EC-427A-9AD9-64966C8F4D50}" type="parTrans" cxnId="{2A22B4FE-FF58-4161-8F56-C4A20A88A4DC}">
      <dgm:prSet/>
      <dgm:spPr>
        <a:xfrm>
          <a:off x="4478317" y="2358989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DAF9838F-181E-4952-9152-55A1DAE67283}" type="sibTrans" cxnId="{2A22B4FE-FF58-4161-8F56-C4A20A88A4DC}">
      <dgm:prSet/>
      <dgm:spPr/>
      <dgm:t>
        <a:bodyPr/>
        <a:lstStyle/>
        <a:p>
          <a:endParaRPr lang="en-US" sz="800" b="1"/>
        </a:p>
      </dgm:t>
    </dgm:pt>
    <dgm:pt modelId="{318DFE2F-42BA-4FDA-9CD2-8E4BDC37C6B7}">
      <dgm:prSet custT="1"/>
      <dgm:spPr>
        <a:xfrm>
          <a:off x="4233910" y="2906378"/>
          <a:ext cx="67225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Aluminum or Stainless</a:t>
          </a:r>
        </a:p>
      </dgm:t>
    </dgm:pt>
    <dgm:pt modelId="{EE43BB47-0BC8-4972-8049-02DD4F3ED993}" type="parTrans" cxnId="{37135E40-A669-4624-AA54-6C2405449D07}">
      <dgm:prSet/>
      <dgm:spPr>
        <a:xfrm>
          <a:off x="4478317" y="2742276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5A0750FF-FDEC-4AD5-A155-90238D3C1C0C}" type="sibTrans" cxnId="{37135E40-A669-4624-AA54-6C2405449D07}">
      <dgm:prSet/>
      <dgm:spPr/>
      <dgm:t>
        <a:bodyPr/>
        <a:lstStyle/>
        <a:p>
          <a:endParaRPr lang="en-US" sz="800" b="1"/>
        </a:p>
      </dgm:t>
    </dgm:pt>
    <dgm:pt modelId="{649A7265-E744-4366-8FA0-D61819490D33}">
      <dgm:prSet custT="1"/>
      <dgm:spPr>
        <a:xfrm>
          <a:off x="4262946" y="3289665"/>
          <a:ext cx="61418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Facility</a:t>
          </a:r>
        </a:p>
      </dgm:t>
    </dgm:pt>
    <dgm:pt modelId="{46AC8AE4-5D3F-48A2-B76D-1C2FFDD25DB2}" type="parTrans" cxnId="{82ED8246-9784-4952-834C-D2AC6F3A38F8}">
      <dgm:prSet/>
      <dgm:spPr>
        <a:xfrm>
          <a:off x="4478317" y="3125563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4DFA6167-707B-4F90-ADCA-43CC53B738EA}" type="sibTrans" cxnId="{82ED8246-9784-4952-834C-D2AC6F3A38F8}">
      <dgm:prSet/>
      <dgm:spPr/>
      <dgm:t>
        <a:bodyPr/>
        <a:lstStyle/>
        <a:p>
          <a:endParaRPr lang="en-US" sz="800" b="1"/>
        </a:p>
      </dgm:t>
    </dgm:pt>
    <dgm:pt modelId="{9FD9964B-EBCD-4865-B7C9-A98530695C06}">
      <dgm:prSet custT="1"/>
      <dgm:spPr>
        <a:xfrm>
          <a:off x="3806463" y="3672952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Dublin</a:t>
          </a:r>
        </a:p>
      </dgm:t>
    </dgm:pt>
    <dgm:pt modelId="{15745EB5-595D-44A9-9494-BC3FB62CCCD3}" type="parTrans" cxnId="{C4B7B8DE-84F4-485A-98AD-BAB03B22FC91}">
      <dgm:prSet/>
      <dgm:spPr>
        <a:xfrm>
          <a:off x="3967460" y="3508851"/>
          <a:ext cx="556577" cy="120402"/>
        </a:xfrm>
        <a:custGeom>
          <a:avLst/>
          <a:gdLst/>
          <a:ahLst/>
          <a:cxnLst/>
          <a:rect l="0" t="0" r="0" b="0"/>
          <a:pathLst>
            <a:path>
              <a:moveTo>
                <a:pt x="556577" y="0"/>
              </a:moveTo>
              <a:lnTo>
                <a:pt x="556577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C2A01575-2B6E-40DE-A374-EFD11BD105A6}" type="sibTrans" cxnId="{C4B7B8DE-84F4-485A-98AD-BAB03B22FC91}">
      <dgm:prSet/>
      <dgm:spPr/>
      <dgm:t>
        <a:bodyPr/>
        <a:lstStyle/>
        <a:p>
          <a:endParaRPr lang="en-US" sz="800" b="1"/>
        </a:p>
      </dgm:t>
    </dgm:pt>
    <dgm:pt modelId="{049B12E9-95CA-476D-91DE-F5952C933746}">
      <dgm:prSet custT="1"/>
      <dgm:spPr>
        <a:xfrm>
          <a:off x="1882058" y="4056239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York</a:t>
          </a:r>
        </a:p>
      </dgm:t>
    </dgm:pt>
    <dgm:pt modelId="{DAF72534-5671-43F2-9A99-2673937C89D8}" type="sibTrans" cxnId="{22DE577C-D327-4A42-B567-D05519B89538}">
      <dgm:prSet/>
      <dgm:spPr/>
      <dgm:t>
        <a:bodyPr/>
        <a:lstStyle/>
        <a:p>
          <a:endParaRPr lang="en-US" sz="800" b="1"/>
        </a:p>
      </dgm:t>
    </dgm:pt>
    <dgm:pt modelId="{3B233C82-3AAA-41A8-971A-1092AAFFD8E1}" type="parTrans" cxnId="{22DE577C-D327-4A42-B567-D05519B89538}">
      <dgm:prSet/>
      <dgm:spPr>
        <a:xfrm>
          <a:off x="1458300" y="3892138"/>
          <a:ext cx="584754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84754" y="82050"/>
              </a:lnTo>
              <a:lnTo>
                <a:pt x="58475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7338F23C-1024-45F5-9305-6126C190F3B9}">
      <dgm:prSet custT="1"/>
      <dgm:spPr>
        <a:xfrm>
          <a:off x="3806463" y="4056239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gm:t>
    </dgm:pt>
    <dgm:pt modelId="{073BCC70-E720-4B81-8558-8DE9706C9668}" type="parTrans" cxnId="{30610113-4754-4E82-ABDC-D1695573A4F7}">
      <dgm:prSet/>
      <dgm:spPr>
        <a:xfrm>
          <a:off x="3921740" y="3892138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49BAA421-B7E6-4C67-B96A-49CA1756BAFA}" type="sibTrans" cxnId="{30610113-4754-4E82-ABDC-D1695573A4F7}">
      <dgm:prSet/>
      <dgm:spPr/>
      <dgm:t>
        <a:bodyPr/>
        <a:lstStyle/>
        <a:p>
          <a:endParaRPr lang="en-US" sz="800" b="1"/>
        </a:p>
      </dgm:t>
    </dgm:pt>
    <dgm:pt modelId="{511F0B94-7834-4532-B3E3-91135D99EE61}">
      <dgm:prSet custT="1"/>
      <dgm:spPr>
        <a:xfrm>
          <a:off x="4919618" y="3672952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York</a:t>
          </a:r>
        </a:p>
      </dgm:t>
    </dgm:pt>
    <dgm:pt modelId="{08B05056-CB55-44F5-811C-BBA7C46F5F0E}" type="parTrans" cxnId="{D9F76009-9CF1-4EAD-9603-037B7A03230F}">
      <dgm:prSet/>
      <dgm:spPr>
        <a:xfrm>
          <a:off x="4524037" y="3508851"/>
          <a:ext cx="556577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56577" y="82050"/>
              </a:lnTo>
              <a:lnTo>
                <a:pt x="556577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C1810BBA-184A-4D9F-A19E-7B67A55FB352}" type="sibTrans" cxnId="{D9F76009-9CF1-4EAD-9603-037B7A03230F}">
      <dgm:prSet/>
      <dgm:spPr/>
      <dgm:t>
        <a:bodyPr/>
        <a:lstStyle/>
        <a:p>
          <a:endParaRPr lang="en-US" sz="800" b="1"/>
        </a:p>
      </dgm:t>
    </dgm:pt>
    <dgm:pt modelId="{AB07E65F-D6F7-4953-BE9B-70A3260CEEF6}">
      <dgm:prSet custT="1"/>
      <dgm:spPr>
        <a:xfrm>
          <a:off x="4312453" y="4056239"/>
          <a:ext cx="494256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Steve Dorfman</a:t>
          </a:r>
        </a:p>
      </dgm:t>
    </dgm:pt>
    <dgm:pt modelId="{99839392-2F7B-4053-8B11-0DEF78B18F3E}" type="parTrans" cxnId="{03FF2C81-FCFD-4524-AB5D-B85D190D1D49}">
      <dgm:prSet/>
      <dgm:spPr>
        <a:xfrm>
          <a:off x="4513582" y="3892138"/>
          <a:ext cx="567032" cy="120402"/>
        </a:xfrm>
        <a:custGeom>
          <a:avLst/>
          <a:gdLst/>
          <a:ahLst/>
          <a:cxnLst/>
          <a:rect l="0" t="0" r="0" b="0"/>
          <a:pathLst>
            <a:path>
              <a:moveTo>
                <a:pt x="567032" y="0"/>
              </a:moveTo>
              <a:lnTo>
                <a:pt x="567032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B3A9252F-DA13-4245-8555-BC5793E945E1}" type="sibTrans" cxnId="{03FF2C81-FCFD-4524-AB5D-B85D190D1D49}">
      <dgm:prSet/>
      <dgm:spPr/>
      <dgm:t>
        <a:bodyPr/>
        <a:lstStyle/>
        <a:p>
          <a:endParaRPr lang="en-US" sz="800" b="1"/>
        </a:p>
      </dgm:t>
    </dgm:pt>
    <dgm:pt modelId="{00E3ACDA-0CF5-47B7-A855-19BAFA13F7AF}">
      <dgm:prSet custT="1"/>
      <dgm:spPr>
        <a:xfrm>
          <a:off x="4898707" y="4056239"/>
          <a:ext cx="536077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Brandon Finnegan</a:t>
          </a:r>
        </a:p>
      </dgm:t>
    </dgm:pt>
    <dgm:pt modelId="{696480E8-BCBA-4A46-86B2-55CD8A3A13F1}" type="parTrans" cxnId="{D4039505-D26D-4B06-8114-8F4BDC3B455F}">
      <dgm:prSet/>
      <dgm:spPr>
        <a:xfrm>
          <a:off x="5034895" y="3892138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50"/>
              </a:lnTo>
              <a:lnTo>
                <a:pt x="85852" y="82050"/>
              </a:lnTo>
              <a:lnTo>
                <a:pt x="85852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2DC799A8-860F-48A7-B3DF-4B5F3CC83467}" type="sibTrans" cxnId="{D4039505-D26D-4B06-8114-8F4BDC3B455F}">
      <dgm:prSet/>
      <dgm:spPr/>
      <dgm:t>
        <a:bodyPr/>
        <a:lstStyle/>
        <a:p>
          <a:endParaRPr lang="en-US" sz="800" b="1"/>
        </a:p>
      </dgm:t>
    </dgm:pt>
    <dgm:pt modelId="{F752D272-2305-4850-B357-965124864F10}">
      <dgm:prSet custT="1"/>
      <dgm:spPr>
        <a:xfrm>
          <a:off x="5526783" y="4056239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Darryl Rhyne</a:t>
          </a:r>
        </a:p>
      </dgm:t>
    </dgm:pt>
    <dgm:pt modelId="{06A386DE-8F87-4E21-B79D-D1058FC072AB}" type="parTrans" cxnId="{3DF4E399-52BB-4311-B70B-B6F7D22EBCC4}">
      <dgm:prSet/>
      <dgm:spPr>
        <a:xfrm>
          <a:off x="5080615" y="3892138"/>
          <a:ext cx="607164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607164" y="82050"/>
              </a:lnTo>
              <a:lnTo>
                <a:pt x="60716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2303F1A5-8AAC-4CE8-9A14-D7475DD97A75}" type="sibTrans" cxnId="{3DF4E399-52BB-4311-B70B-B6F7D22EBCC4}">
      <dgm:prSet/>
      <dgm:spPr/>
      <dgm:t>
        <a:bodyPr/>
        <a:lstStyle/>
        <a:p>
          <a:endParaRPr lang="en-US" sz="800" b="1"/>
        </a:p>
      </dgm:t>
    </dgm:pt>
    <dgm:pt modelId="{87593CFB-1B4D-4A47-95E6-46279F4BACDB}">
      <dgm:prSet/>
      <dgm:spPr>
        <a:xfrm>
          <a:off x="73893" y="3289665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Jason Haulman</a:t>
          </a:r>
        </a:p>
      </dgm:t>
    </dgm:pt>
    <dgm:pt modelId="{C4DD8468-CE75-495D-AA8B-614E1115465E}" type="parTrans" cxnId="{7F77DE6E-AA32-46B3-8FD2-19C26E52F7A6}">
      <dgm:prSet/>
      <dgm:spPr>
        <a:xfrm>
          <a:off x="189170" y="3125563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2CEE0D9-858D-407B-B8AD-5DF44B840EA7}" type="sibTrans" cxnId="{7F77DE6E-AA32-46B3-8FD2-19C26E52F7A6}">
      <dgm:prSet/>
      <dgm:spPr/>
      <dgm:t>
        <a:bodyPr/>
        <a:lstStyle/>
        <a:p>
          <a:endParaRPr lang="en-US"/>
        </a:p>
      </dgm:t>
    </dgm:pt>
    <dgm:pt modelId="{FD1BB31D-E1BF-4E8A-B866-9EE216590B5F}">
      <dgm:prSet/>
      <dgm:spPr>
        <a:xfrm>
          <a:off x="604952" y="2906378"/>
          <a:ext cx="511275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 2</a:t>
          </a:r>
        </a:p>
      </dgm:t>
    </dgm:pt>
    <dgm:pt modelId="{1344D924-9C1C-4F4D-BDF7-97847BDAAD40}" type="parTrans" cxnId="{556C4DA3-3326-4CE9-8A02-C83243C19264}">
      <dgm:prSet/>
      <dgm:spPr>
        <a:xfrm>
          <a:off x="536526" y="2742276"/>
          <a:ext cx="278064" cy="12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278064" y="82050"/>
              </a:lnTo>
              <a:lnTo>
                <a:pt x="27806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1170792-2D1C-41E0-8542-45214D5936B9}" type="sibTrans" cxnId="{556C4DA3-3326-4CE9-8A02-C83243C19264}">
      <dgm:prSet/>
      <dgm:spPr/>
      <dgm:t>
        <a:bodyPr/>
        <a:lstStyle/>
        <a:p>
          <a:endParaRPr lang="en-US"/>
        </a:p>
      </dgm:t>
    </dgm:pt>
    <dgm:pt modelId="{78E38DC2-E042-4714-B204-BE13C95803E4}">
      <dgm:prSet/>
      <dgm:spPr>
        <a:xfrm>
          <a:off x="653594" y="3289665"/>
          <a:ext cx="413991" cy="262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gm:t>
    </dgm:pt>
    <dgm:pt modelId="{7496CA07-4784-4636-BC32-8278C88305FA}" type="parTrans" cxnId="{41B41FEC-DE1A-41A3-B4F1-D509C41D2598}">
      <dgm:prSet/>
      <dgm:spPr>
        <a:xfrm>
          <a:off x="768870" y="3125563"/>
          <a:ext cx="91440" cy="12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6E03829-31E6-4DCA-A522-C2C66501BBF3}" type="sibTrans" cxnId="{41B41FEC-DE1A-41A3-B4F1-D509C41D2598}">
      <dgm:prSet/>
      <dgm:spPr/>
      <dgm:t>
        <a:bodyPr/>
        <a:lstStyle/>
        <a:p>
          <a:endParaRPr lang="en-US"/>
        </a:p>
      </dgm:t>
    </dgm:pt>
    <dgm:pt modelId="{AB8240F0-9C17-4BDB-98A0-F44B15FA83A4}" type="pres">
      <dgm:prSet presAssocID="{C6AA790E-85F8-4BDD-882D-7FF38BCCBC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48B1F-2003-49EE-9BAF-E5F716C0DA87}" type="pres">
      <dgm:prSet presAssocID="{62EA17C2-FD62-43EC-80D1-67EB8B4E7061}" presName="hierRoot1" presStyleCnt="0"/>
      <dgm:spPr/>
    </dgm:pt>
    <dgm:pt modelId="{7EE302FC-9E09-4F63-9964-9171408CCA60}" type="pres">
      <dgm:prSet presAssocID="{62EA17C2-FD62-43EC-80D1-67EB8B4E7061}" presName="composite" presStyleCnt="0"/>
      <dgm:spPr/>
    </dgm:pt>
    <dgm:pt modelId="{A7CD94C5-9533-4340-8AD8-C5A500A2B509}" type="pres">
      <dgm:prSet presAssocID="{62EA17C2-FD62-43EC-80D1-67EB8B4E7061}" presName="background" presStyleLbl="node0" presStyleIdx="0" presStyleCnt="1"/>
      <dgm:spPr>
        <a:xfrm>
          <a:off x="2043960" y="548403"/>
          <a:ext cx="1385418" cy="10440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8583994-2804-48C3-BF43-719209F46097}" type="pres">
      <dgm:prSet presAssocID="{62EA17C2-FD62-43EC-80D1-67EB8B4E7061}" presName="text" presStyleLbl="fgAcc0" presStyleIdx="0" presStyleCnt="1" custScaleX="334649" custScaleY="3971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06A2B-4001-4B97-A7DB-18699C340E1C}" type="pres">
      <dgm:prSet presAssocID="{62EA17C2-FD62-43EC-80D1-67EB8B4E7061}" presName="hierChild2" presStyleCnt="0"/>
      <dgm:spPr/>
    </dgm:pt>
    <dgm:pt modelId="{00DD0834-8A35-406B-86F8-018FAFC724A2}" type="pres">
      <dgm:prSet presAssocID="{270D4276-65A0-4FBD-98A4-813B797A99C9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DE8A3D7-083D-4B74-BDE4-7D9881971C32}" type="pres">
      <dgm:prSet presAssocID="{87630405-AFBD-4AD6-A80B-2EFA37DFD5B9}" presName="hierRoot2" presStyleCnt="0"/>
      <dgm:spPr/>
    </dgm:pt>
    <dgm:pt modelId="{8477DDD0-FFE4-454D-82BB-559BFAF2CB27}" type="pres">
      <dgm:prSet presAssocID="{87630405-AFBD-4AD6-A80B-2EFA37DFD5B9}" presName="composite2" presStyleCnt="0"/>
      <dgm:spPr/>
    </dgm:pt>
    <dgm:pt modelId="{EAE723E3-6B95-4721-967C-F9E4865B86C7}" type="pres">
      <dgm:prSet presAssocID="{87630405-AFBD-4AD6-A80B-2EFA37DFD5B9}" presName="background2" presStyleLbl="node2" presStyleIdx="0" presStyleCnt="1"/>
      <dgm:spPr>
        <a:xfrm>
          <a:off x="2529673" y="1712818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1733186-035E-4CA1-A51C-C3D72F534488}" type="pres">
      <dgm:prSet presAssocID="{87630405-AFBD-4AD6-A80B-2EFA37DFD5B9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1FFDC-A472-4547-8847-E5684BDA241F}" type="pres">
      <dgm:prSet presAssocID="{87630405-AFBD-4AD6-A80B-2EFA37DFD5B9}" presName="hierChild3" presStyleCnt="0"/>
      <dgm:spPr/>
    </dgm:pt>
    <dgm:pt modelId="{8A169322-1A14-47F2-B10B-40EFB57D04C0}" type="pres">
      <dgm:prSet presAssocID="{523A17BC-9DB3-4D73-826A-B27BDA88709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A9E9543-DF75-4465-92F8-A4EE3AB18C38}" type="pres">
      <dgm:prSet presAssocID="{BA9D53AF-34E7-47E5-861F-758B9662F7B1}" presName="hierRoot3" presStyleCnt="0"/>
      <dgm:spPr/>
    </dgm:pt>
    <dgm:pt modelId="{DB26A92A-4159-4592-8FC9-0DF184CF8159}" type="pres">
      <dgm:prSet presAssocID="{BA9D53AF-34E7-47E5-861F-758B9662F7B1}" presName="composite3" presStyleCnt="0"/>
      <dgm:spPr/>
    </dgm:pt>
    <dgm:pt modelId="{9B865EC2-9126-4AFC-88ED-68B97F35090C}" type="pres">
      <dgm:prSet presAssocID="{BA9D53AF-34E7-47E5-861F-758B9662F7B1}" presName="background3" presStyleLbl="node3" presStyleIdx="0" presStyleCnt="3"/>
      <dgm:spPr>
        <a:xfrm>
          <a:off x="742305" y="2096105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257AC17E-D8AF-4FBE-82A3-1D187A35110C}" type="pres">
      <dgm:prSet presAssocID="{BA9D53AF-34E7-47E5-861F-758B9662F7B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579CE-5B42-47BE-ABA8-FC856990FA5C}" type="pres">
      <dgm:prSet presAssocID="{BA9D53AF-34E7-47E5-861F-758B9662F7B1}" presName="hierChild4" presStyleCnt="0"/>
      <dgm:spPr/>
    </dgm:pt>
    <dgm:pt modelId="{AADAEE68-1E79-49CE-A5E4-9ADAFA01E895}" type="pres">
      <dgm:prSet presAssocID="{4A248B8F-484B-4221-8EC7-D5C2D654776E}" presName="Name23" presStyleLbl="parChTrans1D4" presStyleIdx="0" presStyleCnt="30"/>
      <dgm:spPr/>
      <dgm:t>
        <a:bodyPr/>
        <a:lstStyle/>
        <a:p>
          <a:endParaRPr lang="en-US"/>
        </a:p>
      </dgm:t>
    </dgm:pt>
    <dgm:pt modelId="{C809A6A4-4688-49A9-8172-E1FBE6A00B87}" type="pres">
      <dgm:prSet presAssocID="{72685103-E671-4CB8-8C12-06CB3A998AD1}" presName="hierRoot4" presStyleCnt="0"/>
      <dgm:spPr/>
    </dgm:pt>
    <dgm:pt modelId="{06D1352B-B386-43EE-BF88-410ECB591B5D}" type="pres">
      <dgm:prSet presAssocID="{72685103-E671-4CB8-8C12-06CB3A998AD1}" presName="composite4" presStyleCnt="0"/>
      <dgm:spPr/>
    </dgm:pt>
    <dgm:pt modelId="{8AC5692F-5818-454E-9C8F-6C503A2A4469}" type="pres">
      <dgm:prSet presAssocID="{72685103-E671-4CB8-8C12-06CB3A998AD1}" presName="background4" presStyleLbl="node4" presStyleIdx="0" presStyleCnt="30"/>
      <dgm:spPr>
        <a:xfrm>
          <a:off x="233305" y="2479392"/>
          <a:ext cx="606443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A2D042DB-9481-497E-9E3F-F2797E758088}" type="pres">
      <dgm:prSet presAssocID="{72685103-E671-4CB8-8C12-06CB3A998AD1}" presName="text4" presStyleLbl="fgAcc4" presStyleIdx="0" presStyleCnt="30" custScaleX="146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8A87B9-7EB9-46D3-B156-BA5ED92A06ED}" type="pres">
      <dgm:prSet presAssocID="{72685103-E671-4CB8-8C12-06CB3A998AD1}" presName="hierChild5" presStyleCnt="0"/>
      <dgm:spPr/>
    </dgm:pt>
    <dgm:pt modelId="{E08B29CC-932E-4B11-BFF9-D8BA9F75DD26}" type="pres">
      <dgm:prSet presAssocID="{5DEB0030-ABB8-4156-949A-132F0BDEB4E4}" presName="Name23" presStyleLbl="parChTrans1D4" presStyleIdx="1" presStyleCnt="30"/>
      <dgm:spPr/>
      <dgm:t>
        <a:bodyPr/>
        <a:lstStyle/>
        <a:p>
          <a:endParaRPr lang="en-US"/>
        </a:p>
      </dgm:t>
    </dgm:pt>
    <dgm:pt modelId="{03FD29EE-B972-4B34-B330-0E53FDC329AD}" type="pres">
      <dgm:prSet presAssocID="{CD0CD557-B96E-4028-A622-0841742E1C9F}" presName="hierRoot4" presStyleCnt="0"/>
      <dgm:spPr/>
    </dgm:pt>
    <dgm:pt modelId="{7EB3421E-ED60-4506-9BCB-426540FBB364}" type="pres">
      <dgm:prSet presAssocID="{CD0CD557-B96E-4028-A622-0841742E1C9F}" presName="composite4" presStyleCnt="0"/>
      <dgm:spPr/>
    </dgm:pt>
    <dgm:pt modelId="{1F5A7AB6-7467-43F6-9849-D2571B21C0BD}" type="pres">
      <dgm:prSet presAssocID="{CD0CD557-B96E-4028-A622-0841742E1C9F}" presName="background4" presStyleLbl="node4" presStyleIdx="1" presStyleCnt="30"/>
      <dgm:spPr>
        <a:xfrm>
          <a:off x="2825" y="2862679"/>
          <a:ext cx="464129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638BF41B-26F1-4C94-8EA0-95FBC4C0493B}" type="pres">
      <dgm:prSet presAssocID="{CD0CD557-B96E-4028-A622-0841742E1C9F}" presName="text4" presStyleLbl="fgAcc4" presStyleIdx="1" presStyleCnt="30" custScaleX="112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E62E2-7BFE-4F66-B7FD-CBC352DB8C18}" type="pres">
      <dgm:prSet presAssocID="{CD0CD557-B96E-4028-A622-0841742E1C9F}" presName="hierChild5" presStyleCnt="0"/>
      <dgm:spPr/>
    </dgm:pt>
    <dgm:pt modelId="{2EF1455C-C6D9-4239-A049-ED4655F44592}" type="pres">
      <dgm:prSet presAssocID="{C4DD8468-CE75-495D-AA8B-614E1115465E}" presName="Name23" presStyleLbl="parChTrans1D4" presStyleIdx="2" presStyleCnt="30"/>
      <dgm:spPr/>
      <dgm:t>
        <a:bodyPr/>
        <a:lstStyle/>
        <a:p>
          <a:endParaRPr lang="en-US"/>
        </a:p>
      </dgm:t>
    </dgm:pt>
    <dgm:pt modelId="{CABDA933-79BA-46D5-985D-9439F56AD257}" type="pres">
      <dgm:prSet presAssocID="{87593CFB-1B4D-4A47-95E6-46279F4BACDB}" presName="hierRoot4" presStyleCnt="0"/>
      <dgm:spPr/>
    </dgm:pt>
    <dgm:pt modelId="{9C9091B4-188C-47B3-9F6A-6340A39984FB}" type="pres">
      <dgm:prSet presAssocID="{87593CFB-1B4D-4A47-95E6-46279F4BACDB}" presName="composite4" presStyleCnt="0"/>
      <dgm:spPr/>
    </dgm:pt>
    <dgm:pt modelId="{C0EA43B1-592E-48BC-8A32-3267C4B8CF5A}" type="pres">
      <dgm:prSet presAssocID="{87593CFB-1B4D-4A47-95E6-46279F4BACDB}" presName="background4" presStyleLbl="node4" presStyleIdx="2" presStyleCnt="30"/>
      <dgm:spPr>
        <a:xfrm>
          <a:off x="27894" y="3245966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12EE7D9B-0AD7-45A9-8E7A-A7E46AF6619E}" type="pres">
      <dgm:prSet presAssocID="{87593CFB-1B4D-4A47-95E6-46279F4BACDB}" presName="text4" presStyleLbl="fgAcc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7C73FB-9C33-440B-A9E0-9B4E34676148}" type="pres">
      <dgm:prSet presAssocID="{87593CFB-1B4D-4A47-95E6-46279F4BACDB}" presName="hierChild5" presStyleCnt="0"/>
      <dgm:spPr/>
    </dgm:pt>
    <dgm:pt modelId="{96A90843-3B87-4653-A02D-6D53FE79A88F}" type="pres">
      <dgm:prSet presAssocID="{1344D924-9C1C-4F4D-BDF7-97847BDAAD40}" presName="Name23" presStyleLbl="parChTrans1D4" presStyleIdx="3" presStyleCnt="30"/>
      <dgm:spPr/>
      <dgm:t>
        <a:bodyPr/>
        <a:lstStyle/>
        <a:p>
          <a:endParaRPr lang="en-US"/>
        </a:p>
      </dgm:t>
    </dgm:pt>
    <dgm:pt modelId="{09F8C8F9-85EF-4368-9457-AE2789801F9B}" type="pres">
      <dgm:prSet presAssocID="{FD1BB31D-E1BF-4E8A-B866-9EE216590B5F}" presName="hierRoot4" presStyleCnt="0"/>
      <dgm:spPr/>
    </dgm:pt>
    <dgm:pt modelId="{3C4040A2-CA99-48A8-8E21-2EBCF98FA19A}" type="pres">
      <dgm:prSet presAssocID="{FD1BB31D-E1BF-4E8A-B866-9EE216590B5F}" presName="composite4" presStyleCnt="0"/>
      <dgm:spPr/>
    </dgm:pt>
    <dgm:pt modelId="{383C95E9-C334-4A0F-B3A2-FC8CC10C3966}" type="pres">
      <dgm:prSet presAssocID="{FD1BB31D-E1BF-4E8A-B866-9EE216590B5F}" presName="background4" presStyleLbl="node4" presStyleIdx="3" presStyleCnt="30"/>
      <dgm:spPr>
        <a:xfrm>
          <a:off x="558953" y="2862679"/>
          <a:ext cx="511275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DE7D9056-54B1-49FA-9848-9700E0722D33}" type="pres">
      <dgm:prSet presAssocID="{FD1BB31D-E1BF-4E8A-B866-9EE216590B5F}" presName="text4" presStyleLbl="fgAcc4" presStyleIdx="3" presStyleCnt="30" custScaleX="123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EE02F-19A6-47BE-A900-0B2F36DB4A40}" type="pres">
      <dgm:prSet presAssocID="{FD1BB31D-E1BF-4E8A-B866-9EE216590B5F}" presName="hierChild5" presStyleCnt="0"/>
      <dgm:spPr/>
    </dgm:pt>
    <dgm:pt modelId="{06CC3547-485D-4EBD-B900-F0B79F957D32}" type="pres">
      <dgm:prSet presAssocID="{7496CA07-4784-4636-BC32-8278C88305FA}" presName="Name23" presStyleLbl="parChTrans1D4" presStyleIdx="4" presStyleCnt="30"/>
      <dgm:spPr/>
      <dgm:t>
        <a:bodyPr/>
        <a:lstStyle/>
        <a:p>
          <a:endParaRPr lang="en-US"/>
        </a:p>
      </dgm:t>
    </dgm:pt>
    <dgm:pt modelId="{D5C06E96-0AF8-4947-B9A2-C02C016F3537}" type="pres">
      <dgm:prSet presAssocID="{78E38DC2-E042-4714-B204-BE13C95803E4}" presName="hierRoot4" presStyleCnt="0"/>
      <dgm:spPr/>
    </dgm:pt>
    <dgm:pt modelId="{548ED7C4-F361-45A1-A4F3-8165D8804E85}" type="pres">
      <dgm:prSet presAssocID="{78E38DC2-E042-4714-B204-BE13C95803E4}" presName="composite4" presStyleCnt="0"/>
      <dgm:spPr/>
    </dgm:pt>
    <dgm:pt modelId="{53498F9E-B9F5-4CDE-AC47-F71A79E2744F}" type="pres">
      <dgm:prSet presAssocID="{78E38DC2-E042-4714-B204-BE13C95803E4}" presName="background4" presStyleLbl="node4" presStyleIdx="4" presStyleCnt="30"/>
      <dgm:spPr>
        <a:xfrm>
          <a:off x="607595" y="3245966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155896D8-8109-4BC0-B55D-9ADBF33E2075}" type="pres">
      <dgm:prSet presAssocID="{78E38DC2-E042-4714-B204-BE13C95803E4}" presName="text4" presStyleLbl="fgAcc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C7B92-0959-44C4-9D91-49B5AFACCBE8}" type="pres">
      <dgm:prSet presAssocID="{78E38DC2-E042-4714-B204-BE13C95803E4}" presName="hierChild5" presStyleCnt="0"/>
      <dgm:spPr/>
    </dgm:pt>
    <dgm:pt modelId="{4E83AFDC-ABDA-44A6-9AD1-53B679E1A258}" type="pres">
      <dgm:prSet presAssocID="{18A3740B-B251-4364-92FA-C926A1F732D6}" presName="Name23" presStyleLbl="parChTrans1D4" presStyleIdx="5" presStyleCnt="30"/>
      <dgm:spPr/>
      <dgm:t>
        <a:bodyPr/>
        <a:lstStyle/>
        <a:p>
          <a:endParaRPr lang="en-US"/>
        </a:p>
      </dgm:t>
    </dgm:pt>
    <dgm:pt modelId="{D4F9C39F-9263-4810-ABBA-7773197EC6CE}" type="pres">
      <dgm:prSet presAssocID="{F4DBD2B3-A32D-4B70-956F-0D0388620496}" presName="hierRoot4" presStyleCnt="0"/>
      <dgm:spPr/>
    </dgm:pt>
    <dgm:pt modelId="{931069C6-7D97-4DDA-ABC8-8CEDAB375F5D}" type="pres">
      <dgm:prSet presAssocID="{F4DBD2B3-A32D-4B70-956F-0D0388620496}" presName="composite4" presStyleCnt="0"/>
      <dgm:spPr/>
    </dgm:pt>
    <dgm:pt modelId="{21A38970-B121-481B-B088-0E0BB05B6B3B}" type="pres">
      <dgm:prSet presAssocID="{F4DBD2B3-A32D-4B70-956F-0D0388620496}" presName="background4" presStyleLbl="node4" presStyleIdx="5" presStyleCnt="30"/>
      <dgm:spPr>
        <a:xfrm>
          <a:off x="1251305" y="2479392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D91DC9F-1594-454B-B277-0A33BAF0B0CE}" type="pres">
      <dgm:prSet presAssocID="{F4DBD2B3-A32D-4B70-956F-0D0388620496}" presName="text4" presStyleLbl="fgAcc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08F14-D09F-447D-8B3D-1004F16C8C2F}" type="pres">
      <dgm:prSet presAssocID="{F4DBD2B3-A32D-4B70-956F-0D0388620496}" presName="hierChild5" presStyleCnt="0"/>
      <dgm:spPr/>
    </dgm:pt>
    <dgm:pt modelId="{BBD17860-7FBC-484C-8054-603BD8E7CD8E}" type="pres">
      <dgm:prSet presAssocID="{31C04D1B-E144-4C4E-A6FA-EC373566F354}" presName="Name23" presStyleLbl="parChTrans1D4" presStyleIdx="6" presStyleCnt="30"/>
      <dgm:spPr/>
      <dgm:t>
        <a:bodyPr/>
        <a:lstStyle/>
        <a:p>
          <a:endParaRPr lang="en-US"/>
        </a:p>
      </dgm:t>
    </dgm:pt>
    <dgm:pt modelId="{BA56256C-80DE-4FAE-A08E-5C4AA6B5A24C}" type="pres">
      <dgm:prSet presAssocID="{5E4F4CF8-EE4D-4786-84DA-60E035CF76ED}" presName="hierRoot4" presStyleCnt="0"/>
      <dgm:spPr/>
    </dgm:pt>
    <dgm:pt modelId="{A5F863FA-DEED-46F7-8B13-CCAD00D1416B}" type="pres">
      <dgm:prSet presAssocID="{5E4F4CF8-EE4D-4786-84DA-60E035CF76ED}" presName="composite4" presStyleCnt="0"/>
      <dgm:spPr/>
    </dgm:pt>
    <dgm:pt modelId="{825D8500-B452-4361-A60D-94A3BF93A1EB}" type="pres">
      <dgm:prSet presAssocID="{5E4F4CF8-EE4D-4786-84DA-60E035CF76ED}" presName="background4" presStyleLbl="node4" presStyleIdx="6" presStyleCnt="30"/>
      <dgm:spPr>
        <a:xfrm>
          <a:off x="1176592" y="2862679"/>
          <a:ext cx="563417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3DA9E10A-6146-45D1-A26A-18167946AE8F}" type="pres">
      <dgm:prSet presAssocID="{5E4F4CF8-EE4D-4786-84DA-60E035CF76ED}" presName="text4" presStyleLbl="fgAcc4" presStyleIdx="6" presStyleCnt="30" custScaleX="136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88A34-1782-4E8F-95D3-562C40EEAFED}" type="pres">
      <dgm:prSet presAssocID="{5E4F4CF8-EE4D-4786-84DA-60E035CF76ED}" presName="hierChild5" presStyleCnt="0"/>
      <dgm:spPr/>
    </dgm:pt>
    <dgm:pt modelId="{C3A785B3-7794-4420-8FB6-BC99D7D41E61}" type="pres">
      <dgm:prSet presAssocID="{5F91F77D-0C50-4328-BA70-736050721F52}" presName="Name23" presStyleLbl="parChTrans1D4" presStyleIdx="7" presStyleCnt="30"/>
      <dgm:spPr/>
      <dgm:t>
        <a:bodyPr/>
        <a:lstStyle/>
        <a:p>
          <a:endParaRPr lang="en-US"/>
        </a:p>
      </dgm:t>
    </dgm:pt>
    <dgm:pt modelId="{CEBC87F3-A3AB-4DB2-8FDA-78BBD3A37ED1}" type="pres">
      <dgm:prSet presAssocID="{2850D05A-69EB-4E71-9784-5252590027E0}" presName="hierRoot4" presStyleCnt="0"/>
      <dgm:spPr/>
    </dgm:pt>
    <dgm:pt modelId="{FBD28C4A-DCF3-4D9A-9A0A-159DF781A224}" type="pres">
      <dgm:prSet presAssocID="{2850D05A-69EB-4E71-9784-5252590027E0}" presName="composite4" presStyleCnt="0"/>
      <dgm:spPr/>
    </dgm:pt>
    <dgm:pt modelId="{06FC4AE1-B889-4C8A-8928-64B352746116}" type="pres">
      <dgm:prSet presAssocID="{2850D05A-69EB-4E71-9784-5252590027E0}" presName="background4" presStyleLbl="node4" presStyleIdx="7" presStyleCnt="30"/>
      <dgm:spPr>
        <a:xfrm>
          <a:off x="1113584" y="3245966"/>
          <a:ext cx="689432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5BB1BA6-1C7A-48C7-95A5-0CD98EAA1405}" type="pres">
      <dgm:prSet presAssocID="{2850D05A-69EB-4E71-9784-5252590027E0}" presName="text4" presStyleLbl="fgAcc4" presStyleIdx="7" presStyleCnt="30" custScaleX="16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9C3F3-1AE5-4363-AD45-8562ECC9D7CB}" type="pres">
      <dgm:prSet presAssocID="{2850D05A-69EB-4E71-9784-5252590027E0}" presName="hierChild5" presStyleCnt="0"/>
      <dgm:spPr/>
    </dgm:pt>
    <dgm:pt modelId="{7F8EE965-FA94-41B3-A80C-D0337D525897}" type="pres">
      <dgm:prSet presAssocID="{F6DFB10D-EE3E-443C-B767-AB25DAF34409}" presName="Name23" presStyleLbl="parChTrans1D4" presStyleIdx="8" presStyleCnt="30"/>
      <dgm:spPr/>
      <dgm:t>
        <a:bodyPr/>
        <a:lstStyle/>
        <a:p>
          <a:endParaRPr lang="en-US"/>
        </a:p>
      </dgm:t>
    </dgm:pt>
    <dgm:pt modelId="{3078B067-4A26-4EC9-9D82-5628F8AA105E}" type="pres">
      <dgm:prSet presAssocID="{482B78FA-1DFC-477A-B615-D4AA2AFCC7F1}" presName="hierRoot4" presStyleCnt="0"/>
      <dgm:spPr/>
    </dgm:pt>
    <dgm:pt modelId="{245D6C3E-9801-487C-9E0F-BCBDCD01D45F}" type="pres">
      <dgm:prSet presAssocID="{482B78FA-1DFC-477A-B615-D4AA2AFCC7F1}" presName="composite4" presStyleCnt="0"/>
      <dgm:spPr/>
    </dgm:pt>
    <dgm:pt modelId="{A0159687-DAB7-47EA-AC45-5D1EBB19329F}" type="pres">
      <dgm:prSet presAssocID="{482B78FA-1DFC-477A-B615-D4AA2AFCC7F1}" presName="background4" presStyleLbl="node4" presStyleIdx="8" presStyleCnt="30"/>
      <dgm:spPr>
        <a:xfrm>
          <a:off x="1168316" y="3629253"/>
          <a:ext cx="579968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734728BF-696F-48BC-B6C8-272F7A62C3FA}" type="pres">
      <dgm:prSet presAssocID="{482B78FA-1DFC-477A-B615-D4AA2AFCC7F1}" presName="text4" presStyleLbl="fgAcc4" presStyleIdx="8" presStyleCnt="30" custScaleX="140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65FE6-C6C8-457F-892C-5FAA832BE136}" type="pres">
      <dgm:prSet presAssocID="{482B78FA-1DFC-477A-B615-D4AA2AFCC7F1}" presName="hierChild5" presStyleCnt="0"/>
      <dgm:spPr/>
    </dgm:pt>
    <dgm:pt modelId="{8292E326-86C2-477C-AE55-889AEA04C1AB}" type="pres">
      <dgm:prSet presAssocID="{86636A14-6911-45E9-B628-D3AC19C85B6A}" presName="Name23" presStyleLbl="parChTrans1D4" presStyleIdx="9" presStyleCnt="30"/>
      <dgm:spPr/>
      <dgm:t>
        <a:bodyPr/>
        <a:lstStyle/>
        <a:p>
          <a:endParaRPr lang="en-US"/>
        </a:p>
      </dgm:t>
    </dgm:pt>
    <dgm:pt modelId="{FB30601F-F67C-4042-AD62-65B9E9132C4C}" type="pres">
      <dgm:prSet presAssocID="{A025D15A-2929-443C-8846-0FDAE32AAA2B}" presName="hierRoot4" presStyleCnt="0"/>
      <dgm:spPr/>
    </dgm:pt>
    <dgm:pt modelId="{B4F21C18-C169-4A39-8E13-B87391CFF817}" type="pres">
      <dgm:prSet presAssocID="{A025D15A-2929-443C-8846-0FDAE32AAA2B}" presName="composite4" presStyleCnt="0"/>
      <dgm:spPr/>
    </dgm:pt>
    <dgm:pt modelId="{6C2A846F-0EFB-448D-8A6A-E76E3A1F0577}" type="pres">
      <dgm:prSet presAssocID="{A025D15A-2929-443C-8846-0FDAE32AAA2B}" presName="background4" presStyleLbl="node4" presStyleIdx="9" presStyleCnt="30"/>
      <dgm:spPr>
        <a:xfrm>
          <a:off x="666550" y="4012540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0D451C2E-2C3E-401B-B0DF-EB768828E40F}" type="pres">
      <dgm:prSet presAssocID="{A025D15A-2929-443C-8846-0FDAE32AAA2B}" presName="text4" presStyleLbl="fgAcc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A4F13-9DA9-425A-B258-B0E3039DCCB0}" type="pres">
      <dgm:prSet presAssocID="{A025D15A-2929-443C-8846-0FDAE32AAA2B}" presName="hierChild5" presStyleCnt="0"/>
      <dgm:spPr/>
    </dgm:pt>
    <dgm:pt modelId="{7C3B8535-4256-4713-A36A-AA5AF90AA312}" type="pres">
      <dgm:prSet presAssocID="{2CEBB454-10D1-499B-8C3D-25D6F11659D7}" presName="Name23" presStyleLbl="parChTrans1D4" presStyleIdx="10" presStyleCnt="30"/>
      <dgm:spPr/>
      <dgm:t>
        <a:bodyPr/>
        <a:lstStyle/>
        <a:p>
          <a:endParaRPr lang="en-US"/>
        </a:p>
      </dgm:t>
    </dgm:pt>
    <dgm:pt modelId="{200B5DDB-3D2D-470F-A5E1-C6266237B8D5}" type="pres">
      <dgm:prSet presAssocID="{E423C6F4-C1FE-4D04-9854-17E3B084168A}" presName="hierRoot4" presStyleCnt="0"/>
      <dgm:spPr/>
    </dgm:pt>
    <dgm:pt modelId="{4F52AE0E-D650-4B88-8414-F2E9D2DB4340}" type="pres">
      <dgm:prSet presAssocID="{E423C6F4-C1FE-4D04-9854-17E3B084168A}" presName="composite4" presStyleCnt="0"/>
      <dgm:spPr/>
    </dgm:pt>
    <dgm:pt modelId="{4D4A69EB-858D-4E2A-832A-FF17A984A5FD}" type="pres">
      <dgm:prSet presAssocID="{E423C6F4-C1FE-4D04-9854-17E3B084168A}" presName="background4" presStyleLbl="node4" presStyleIdx="10" presStyleCnt="30"/>
      <dgm:spPr>
        <a:xfrm>
          <a:off x="666550" y="4395827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131F03B-F34F-472A-8917-D6CDBAB12A1F}" type="pres">
      <dgm:prSet presAssocID="{E423C6F4-C1FE-4D04-9854-17E3B084168A}" presName="text4" presStyleLbl="fgAcc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865CC5-441B-4925-A36E-9C2DE5358E33}" type="pres">
      <dgm:prSet presAssocID="{E423C6F4-C1FE-4D04-9854-17E3B084168A}" presName="hierChild5" presStyleCnt="0"/>
      <dgm:spPr/>
    </dgm:pt>
    <dgm:pt modelId="{6AEEFD09-8FC9-43C8-A3ED-01933AC01610}" type="pres">
      <dgm:prSet presAssocID="{3B233C82-3AAA-41A8-971A-1092AAFFD8E1}" presName="Name23" presStyleLbl="parChTrans1D4" presStyleIdx="11" presStyleCnt="30"/>
      <dgm:spPr/>
      <dgm:t>
        <a:bodyPr/>
        <a:lstStyle/>
        <a:p>
          <a:endParaRPr lang="en-US"/>
        </a:p>
      </dgm:t>
    </dgm:pt>
    <dgm:pt modelId="{8B6CE0DC-98E5-4D5D-9DB4-E2808FF009B8}" type="pres">
      <dgm:prSet presAssocID="{049B12E9-95CA-476D-91DE-F5952C933746}" presName="hierRoot4" presStyleCnt="0"/>
      <dgm:spPr/>
    </dgm:pt>
    <dgm:pt modelId="{3FAF6358-96B9-4A31-AF89-9D2193F13025}" type="pres">
      <dgm:prSet presAssocID="{049B12E9-95CA-476D-91DE-F5952C933746}" presName="composite4" presStyleCnt="0"/>
      <dgm:spPr/>
    </dgm:pt>
    <dgm:pt modelId="{A17A04E4-FF91-4A44-A303-8D3FBEBE07A7}" type="pres">
      <dgm:prSet presAssocID="{049B12E9-95CA-476D-91DE-F5952C933746}" presName="background4" presStyleLbl="node4" presStyleIdx="11" presStyleCnt="30"/>
      <dgm:spPr>
        <a:xfrm>
          <a:off x="1836059" y="4012540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0A6A962F-8425-46D3-9CAC-27185E06E2A7}" type="pres">
      <dgm:prSet presAssocID="{049B12E9-95CA-476D-91DE-F5952C933746}" presName="text4" presStyleLbl="fgAcc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0C46F-21B9-4C32-B3A8-43BBB148D28F}" type="pres">
      <dgm:prSet presAssocID="{049B12E9-95CA-476D-91DE-F5952C933746}" presName="hierChild5" presStyleCnt="0"/>
      <dgm:spPr/>
    </dgm:pt>
    <dgm:pt modelId="{91088360-26AB-4A9E-AF03-C09AF2AF0F1D}" type="pres">
      <dgm:prSet presAssocID="{4E8B3983-1073-43FA-925E-22B04DD9EF6D}" presName="Name23" presStyleLbl="parChTrans1D4" presStyleIdx="12" presStyleCnt="30"/>
      <dgm:spPr/>
      <dgm:t>
        <a:bodyPr/>
        <a:lstStyle/>
        <a:p>
          <a:endParaRPr lang="en-US"/>
        </a:p>
      </dgm:t>
    </dgm:pt>
    <dgm:pt modelId="{32D1089D-5BC8-43D9-8AD2-18D2C4D17427}" type="pres">
      <dgm:prSet presAssocID="{2C01BBA0-9B15-4E7A-9C56-AFC024BE3E1A}" presName="hierRoot4" presStyleCnt="0"/>
      <dgm:spPr/>
    </dgm:pt>
    <dgm:pt modelId="{2AF021F7-9280-4AA9-A04A-4FEAD3B941EA}" type="pres">
      <dgm:prSet presAssocID="{2C01BBA0-9B15-4E7A-9C56-AFC024BE3E1A}" presName="composite4" presStyleCnt="0"/>
      <dgm:spPr/>
    </dgm:pt>
    <dgm:pt modelId="{FA5F7E65-5B86-4B09-AEA7-0544F2A3FEE9}" type="pres">
      <dgm:prSet presAssocID="{2C01BBA0-9B15-4E7A-9C56-AFC024BE3E1A}" presName="background4" presStyleLbl="node4" presStyleIdx="12" presStyleCnt="30"/>
      <dgm:spPr>
        <a:xfrm>
          <a:off x="1172540" y="4395827"/>
          <a:ext cx="547764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7761E0A3-AF2F-461D-A44A-4D4353649C4E}" type="pres">
      <dgm:prSet presAssocID="{2C01BBA0-9B15-4E7A-9C56-AFC024BE3E1A}" presName="text4" presStyleLbl="fgAcc4" presStyleIdx="12" presStyleCnt="30" custScaleX="132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83498-F7AA-4202-B721-014A111C0D90}" type="pres">
      <dgm:prSet presAssocID="{2C01BBA0-9B15-4E7A-9C56-AFC024BE3E1A}" presName="hierChild5" presStyleCnt="0"/>
      <dgm:spPr/>
    </dgm:pt>
    <dgm:pt modelId="{03654864-BC64-420D-BCE4-8B6031B9C50D}" type="pres">
      <dgm:prSet presAssocID="{7B4A2D3E-09FF-4709-82FA-917C62CF71F5}" presName="Name23" presStyleLbl="parChTrans1D4" presStyleIdx="13" presStyleCnt="30"/>
      <dgm:spPr/>
      <dgm:t>
        <a:bodyPr/>
        <a:lstStyle/>
        <a:p>
          <a:endParaRPr lang="en-US"/>
        </a:p>
      </dgm:t>
    </dgm:pt>
    <dgm:pt modelId="{DF55F627-B022-4A13-941B-A74B705C3CD9}" type="pres">
      <dgm:prSet presAssocID="{21007D32-0C36-4A29-B45A-5CEE63909484}" presName="hierRoot4" presStyleCnt="0"/>
      <dgm:spPr/>
    </dgm:pt>
    <dgm:pt modelId="{F00502DB-FA55-4C15-ABEE-FC485EAC6012}" type="pres">
      <dgm:prSet presAssocID="{21007D32-0C36-4A29-B45A-5CEE63909484}" presName="composite4" presStyleCnt="0"/>
      <dgm:spPr/>
    </dgm:pt>
    <dgm:pt modelId="{799A1C28-E0AA-413C-A6E7-266810297623}" type="pres">
      <dgm:prSet presAssocID="{21007D32-0C36-4A29-B45A-5CEE63909484}" presName="background4" presStyleLbl="node4" presStyleIdx="13" presStyleCnt="30"/>
      <dgm:spPr>
        <a:xfrm>
          <a:off x="1812302" y="4395827"/>
          <a:ext cx="595278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71C0DB9B-07E7-4DED-97CF-62FF0580BC07}" type="pres">
      <dgm:prSet presAssocID="{21007D32-0C36-4A29-B45A-5CEE63909484}" presName="text4" presStyleLbl="fgAcc4" presStyleIdx="13" presStyleCnt="30" custScaleX="143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4C2A2-DEAF-4C42-B7BA-12ACE4723E5C}" type="pres">
      <dgm:prSet presAssocID="{21007D32-0C36-4A29-B45A-5CEE63909484}" presName="hierChild5" presStyleCnt="0"/>
      <dgm:spPr/>
    </dgm:pt>
    <dgm:pt modelId="{49D582C7-8F68-4A85-A77F-4242FA578E53}" type="pres">
      <dgm:prSet presAssocID="{AC042084-960B-48FF-82CF-2EE66D89F7FF}" presName="Name23" presStyleLbl="parChTrans1D4" presStyleIdx="14" presStyleCnt="30"/>
      <dgm:spPr/>
      <dgm:t>
        <a:bodyPr/>
        <a:lstStyle/>
        <a:p>
          <a:endParaRPr lang="en-US"/>
        </a:p>
      </dgm:t>
    </dgm:pt>
    <dgm:pt modelId="{3E418FA1-A2B8-4D8B-A046-5090FC88ECDC}" type="pres">
      <dgm:prSet presAssocID="{28B82FC7-0B74-4175-A569-E591F52C783A}" presName="hierRoot4" presStyleCnt="0"/>
      <dgm:spPr/>
    </dgm:pt>
    <dgm:pt modelId="{CEC662C7-D9BF-407F-BE7B-8CAB74533A35}" type="pres">
      <dgm:prSet presAssocID="{28B82FC7-0B74-4175-A569-E591F52C783A}" presName="composite4" presStyleCnt="0"/>
      <dgm:spPr/>
    </dgm:pt>
    <dgm:pt modelId="{FAD2480B-0D88-4004-B8F6-61685176C39B}" type="pres">
      <dgm:prSet presAssocID="{28B82FC7-0B74-4175-A569-E591F52C783A}" presName="background4" presStyleLbl="node4" presStyleIdx="14" presStyleCnt="30"/>
      <dgm:spPr>
        <a:xfrm>
          <a:off x="2499579" y="4395827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FAF54033-12BF-49DF-9D16-7B7924C5ABF3}" type="pres">
      <dgm:prSet presAssocID="{28B82FC7-0B74-4175-A569-E591F52C783A}" presName="text4" presStyleLbl="fgAcc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BB4FF-8A84-4EEB-A140-81E0B353A2E9}" type="pres">
      <dgm:prSet presAssocID="{28B82FC7-0B74-4175-A569-E591F52C783A}" presName="hierChild5" presStyleCnt="0"/>
      <dgm:spPr/>
    </dgm:pt>
    <dgm:pt modelId="{11042B60-8418-4B01-814E-CC36BBF783E9}" type="pres">
      <dgm:prSet presAssocID="{F7CA4A19-F4CB-4ADD-9822-B9F97452E61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7008E17F-9C99-4936-9CA9-57C4E4EA3DCB}" type="pres">
      <dgm:prSet presAssocID="{A1438716-3645-4C91-B24C-577C8C276106}" presName="hierRoot3" presStyleCnt="0"/>
      <dgm:spPr/>
    </dgm:pt>
    <dgm:pt modelId="{13169741-3E5C-4D25-BAD5-A14F345994A4}" type="pres">
      <dgm:prSet presAssocID="{A1438716-3645-4C91-B24C-577C8C276106}" presName="composite3" presStyleCnt="0"/>
      <dgm:spPr/>
    </dgm:pt>
    <dgm:pt modelId="{11118861-E935-4BCA-998D-321459C6CBD0}" type="pres">
      <dgm:prSet presAssocID="{A1438716-3645-4C91-B24C-577C8C276106}" presName="background3" presStyleLbl="node3" presStyleIdx="1" presStyleCnt="3"/>
      <dgm:spPr>
        <a:xfrm>
          <a:off x="2958380" y="2096105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B622B7D-79E0-4E4A-BD4E-9C7B36909724}" type="pres">
      <dgm:prSet presAssocID="{A1438716-3645-4C91-B24C-577C8C27610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EC5C3-FAFD-4E40-B5A6-6226FEC4A4EA}" type="pres">
      <dgm:prSet presAssocID="{A1438716-3645-4C91-B24C-577C8C276106}" presName="hierChild4" presStyleCnt="0"/>
      <dgm:spPr/>
    </dgm:pt>
    <dgm:pt modelId="{5EBF5E64-A3FB-4C11-875B-9A4C921ECEE5}" type="pres">
      <dgm:prSet presAssocID="{9B40F5E4-4802-49A0-BA87-2FDC2F78AF6A}" presName="Name23" presStyleLbl="parChTrans1D4" presStyleIdx="15" presStyleCnt="30"/>
      <dgm:spPr/>
      <dgm:t>
        <a:bodyPr/>
        <a:lstStyle/>
        <a:p>
          <a:endParaRPr lang="en-US"/>
        </a:p>
      </dgm:t>
    </dgm:pt>
    <dgm:pt modelId="{D29950EB-AF94-493A-BE0A-D278D83A3B91}" type="pres">
      <dgm:prSet presAssocID="{084B23DB-3360-414D-A36B-74DA2D555571}" presName="hierRoot4" presStyleCnt="0"/>
      <dgm:spPr/>
    </dgm:pt>
    <dgm:pt modelId="{DD085205-20A7-4B9D-B4D6-D580F9945D2C}" type="pres">
      <dgm:prSet presAssocID="{084B23DB-3360-414D-A36B-74DA2D555571}" presName="composite4" presStyleCnt="0"/>
      <dgm:spPr/>
    </dgm:pt>
    <dgm:pt modelId="{91BB8D7B-55AB-4F64-A9E8-9D98A3C7AE65}" type="pres">
      <dgm:prSet presAssocID="{084B23DB-3360-414D-A36B-74DA2D555571}" presName="background4" presStyleLbl="node4" presStyleIdx="15" presStyleCnt="30"/>
      <dgm:spPr>
        <a:xfrm>
          <a:off x="2184253" y="2479392"/>
          <a:ext cx="721479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A040892-CF20-4C51-9B85-81D84E50710D}" type="pres">
      <dgm:prSet presAssocID="{084B23DB-3360-414D-A36B-74DA2D555571}" presName="text4" presStyleLbl="fgAcc4" presStyleIdx="15" presStyleCnt="30" custScaleX="174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654D5-7327-424E-BED4-476F792D5BF3}" type="pres">
      <dgm:prSet presAssocID="{084B23DB-3360-414D-A36B-74DA2D555571}" presName="hierChild5" presStyleCnt="0"/>
      <dgm:spPr/>
    </dgm:pt>
    <dgm:pt modelId="{C22538AA-F604-47F0-B3C5-0E3E2D037E65}" type="pres">
      <dgm:prSet presAssocID="{5A8B116B-A9A5-43D3-8D9C-DFF10BB5524C}" presName="Name23" presStyleLbl="parChTrans1D4" presStyleIdx="16" presStyleCnt="30"/>
      <dgm:spPr/>
      <dgm:t>
        <a:bodyPr/>
        <a:lstStyle/>
        <a:p>
          <a:endParaRPr lang="en-US"/>
        </a:p>
      </dgm:t>
    </dgm:pt>
    <dgm:pt modelId="{5997EDD7-2F51-43B8-BD7A-E489B942F84F}" type="pres">
      <dgm:prSet presAssocID="{FCFDAF7E-703C-4F96-921A-7953A9731E22}" presName="hierRoot4" presStyleCnt="0"/>
      <dgm:spPr/>
    </dgm:pt>
    <dgm:pt modelId="{6F0A9D7B-60F5-4540-89A4-FACF9E7561BA}" type="pres">
      <dgm:prSet presAssocID="{FCFDAF7E-703C-4F96-921A-7953A9731E22}" presName="composite4" presStyleCnt="0"/>
      <dgm:spPr/>
    </dgm:pt>
    <dgm:pt modelId="{5C918B0A-78B2-4EF3-97E2-0A8CA4034D2A}" type="pres">
      <dgm:prSet presAssocID="{FCFDAF7E-703C-4F96-921A-7953A9731E22}" presName="background4" presStyleLbl="node4" presStyleIdx="16" presStyleCnt="30"/>
      <dgm:spPr>
        <a:xfrm>
          <a:off x="1832007" y="2862679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D6961DA1-23CC-4A0C-AAEC-5E6E73804E64}" type="pres">
      <dgm:prSet presAssocID="{FCFDAF7E-703C-4F96-921A-7953A9731E22}" presName="text4" presStyleLbl="fgAcc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F87578-DCFB-4490-B72E-94824CD929AD}" type="pres">
      <dgm:prSet presAssocID="{FCFDAF7E-703C-4F96-921A-7953A9731E22}" presName="hierChild5" presStyleCnt="0"/>
      <dgm:spPr/>
    </dgm:pt>
    <dgm:pt modelId="{8235E343-C4CC-4B94-8E17-1AEF5F761670}" type="pres">
      <dgm:prSet presAssocID="{12AF311D-D9FD-426C-91B5-F7A57B813E7B}" presName="Name23" presStyleLbl="parChTrans1D4" presStyleIdx="17" presStyleCnt="30"/>
      <dgm:spPr/>
      <dgm:t>
        <a:bodyPr/>
        <a:lstStyle/>
        <a:p>
          <a:endParaRPr lang="en-US"/>
        </a:p>
      </dgm:t>
    </dgm:pt>
    <dgm:pt modelId="{D652C844-D99C-4B72-971D-395575F186A1}" type="pres">
      <dgm:prSet presAssocID="{A2B2FDD8-E2AE-44F8-9AA8-7407089EE248}" presName="hierRoot4" presStyleCnt="0"/>
      <dgm:spPr/>
    </dgm:pt>
    <dgm:pt modelId="{23A6A64B-D74D-4959-AB9C-FA8EF10FA96A}" type="pres">
      <dgm:prSet presAssocID="{A2B2FDD8-E2AE-44F8-9AA8-7407089EE248}" presName="composite4" presStyleCnt="0"/>
      <dgm:spPr/>
    </dgm:pt>
    <dgm:pt modelId="{CE74E218-EAE8-4355-8A60-726BCD0D0105}" type="pres">
      <dgm:prSet presAssocID="{A2B2FDD8-E2AE-44F8-9AA8-7407089EE248}" presName="background4" presStyleLbl="node4" presStyleIdx="17" presStyleCnt="30"/>
      <dgm:spPr>
        <a:xfrm>
          <a:off x="2337997" y="2862679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0ACE06D-AD81-4268-B658-8169BD4F87A4}" type="pres">
      <dgm:prSet presAssocID="{A2B2FDD8-E2AE-44F8-9AA8-7407089EE248}" presName="text4" presStyleLbl="fgAcc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E5210-5E22-4CB0-A2BC-C25A37B21B79}" type="pres">
      <dgm:prSet presAssocID="{A2B2FDD8-E2AE-44F8-9AA8-7407089EE248}" presName="hierChild5" presStyleCnt="0"/>
      <dgm:spPr/>
    </dgm:pt>
    <dgm:pt modelId="{9949EFC6-4FF4-4235-911A-20D08F3631FA}" type="pres">
      <dgm:prSet presAssocID="{37AD7BE3-A30D-4FC6-AEC9-FBC3763458CE}" presName="Name23" presStyleLbl="parChTrans1D4" presStyleIdx="18" presStyleCnt="30"/>
      <dgm:spPr/>
      <dgm:t>
        <a:bodyPr/>
        <a:lstStyle/>
        <a:p>
          <a:endParaRPr lang="en-US"/>
        </a:p>
      </dgm:t>
    </dgm:pt>
    <dgm:pt modelId="{60347309-774D-43AF-A58D-D7732B66FA7D}" type="pres">
      <dgm:prSet presAssocID="{FAC2E58A-C61B-42F8-B471-32E4B2D22C1C}" presName="hierRoot4" presStyleCnt="0"/>
      <dgm:spPr/>
    </dgm:pt>
    <dgm:pt modelId="{39576C83-6467-46EC-A982-D1B3E41D85F8}" type="pres">
      <dgm:prSet presAssocID="{FAC2E58A-C61B-42F8-B471-32E4B2D22C1C}" presName="composite4" presStyleCnt="0"/>
      <dgm:spPr/>
    </dgm:pt>
    <dgm:pt modelId="{C444117A-8DB6-493A-80E4-14C5F4A3AE44}" type="pres">
      <dgm:prSet presAssocID="{FAC2E58A-C61B-42F8-B471-32E4B2D22C1C}" presName="background4" presStyleLbl="node4" presStyleIdx="18" presStyleCnt="30"/>
      <dgm:spPr>
        <a:xfrm>
          <a:off x="2843987" y="2862679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6F3DE7AF-D931-46DF-A4DB-0C743834C606}" type="pres">
      <dgm:prSet presAssocID="{FAC2E58A-C61B-42F8-B471-32E4B2D22C1C}" presName="text4" presStyleLbl="fgAcc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6EF3D-F24D-492E-BD64-8B189FCD0F49}" type="pres">
      <dgm:prSet presAssocID="{FAC2E58A-C61B-42F8-B471-32E4B2D22C1C}" presName="hierChild5" presStyleCnt="0"/>
      <dgm:spPr/>
    </dgm:pt>
    <dgm:pt modelId="{3D8C2F22-45D4-4AF3-8AAF-41C179076EA8}" type="pres">
      <dgm:prSet presAssocID="{5279EAA5-859A-4CCE-9780-07F227DAC9AE}" presName="Name23" presStyleLbl="parChTrans1D4" presStyleIdx="19" presStyleCnt="30"/>
      <dgm:spPr/>
      <dgm:t>
        <a:bodyPr/>
        <a:lstStyle/>
        <a:p>
          <a:endParaRPr lang="en-US"/>
        </a:p>
      </dgm:t>
    </dgm:pt>
    <dgm:pt modelId="{900B966B-15F6-4B56-9C88-4CA8B0D70B43}" type="pres">
      <dgm:prSet presAssocID="{FD0B8DA0-B4D9-4238-940D-AC2C3087EB8B}" presName="hierRoot4" presStyleCnt="0"/>
      <dgm:spPr/>
    </dgm:pt>
    <dgm:pt modelId="{31F15040-86FD-4C24-96EA-C34DFD12E2FF}" type="pres">
      <dgm:prSet presAssocID="{FD0B8DA0-B4D9-4238-940D-AC2C3087EB8B}" presName="composite4" presStyleCnt="0"/>
      <dgm:spPr/>
    </dgm:pt>
    <dgm:pt modelId="{AAED4645-0ADA-4F66-AB0E-F8D406F677EC}" type="pres">
      <dgm:prSet presAssocID="{FD0B8DA0-B4D9-4238-940D-AC2C3087EB8B}" presName="background4" presStyleLbl="node4" presStyleIdx="19" presStyleCnt="30"/>
      <dgm:spPr>
        <a:xfrm>
          <a:off x="2997731" y="2479392"/>
          <a:ext cx="1148768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7593017-9CA9-4F12-B5F9-E785E658E4D6}" type="pres">
      <dgm:prSet presAssocID="{FD0B8DA0-B4D9-4238-940D-AC2C3087EB8B}" presName="text4" presStyleLbl="fgAcc4" presStyleIdx="19" presStyleCnt="30" custScaleX="277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68B7B-D1BA-4F65-9BC6-7C3FF087F4A2}" type="pres">
      <dgm:prSet presAssocID="{FD0B8DA0-B4D9-4238-940D-AC2C3087EB8B}" presName="hierChild5" presStyleCnt="0"/>
      <dgm:spPr/>
    </dgm:pt>
    <dgm:pt modelId="{BA3CB3A0-EC8B-42B2-BF1E-24CC75C7F41A}" type="pres">
      <dgm:prSet presAssocID="{08356034-FA83-47D2-8624-998B5E481861}" presName="Name23" presStyleLbl="parChTrans1D4" presStyleIdx="20" presStyleCnt="30"/>
      <dgm:spPr/>
      <dgm:t>
        <a:bodyPr/>
        <a:lstStyle/>
        <a:p>
          <a:endParaRPr lang="en-US"/>
        </a:p>
      </dgm:t>
    </dgm:pt>
    <dgm:pt modelId="{7356A7F0-C61F-4F24-9BCB-88D0E1569BF3}" type="pres">
      <dgm:prSet presAssocID="{40265297-9F5B-4F1C-B888-C57E1396F8F0}" presName="hierRoot4" presStyleCnt="0"/>
      <dgm:spPr/>
    </dgm:pt>
    <dgm:pt modelId="{173726BE-88C7-46FD-B998-AB247EFB0EF8}" type="pres">
      <dgm:prSet presAssocID="{40265297-9F5B-4F1C-B888-C57E1396F8F0}" presName="composite4" presStyleCnt="0"/>
      <dgm:spPr/>
    </dgm:pt>
    <dgm:pt modelId="{122B8AFB-294D-4DD7-955C-68ABF257EF2B}" type="pres">
      <dgm:prSet presAssocID="{40265297-9F5B-4F1C-B888-C57E1396F8F0}" presName="background4" presStyleLbl="node4" presStyleIdx="20" presStyleCnt="30"/>
      <dgm:spPr>
        <a:xfrm>
          <a:off x="3365119" y="2862679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8136DF0-CD96-4532-B9EB-0744C8F77926}" type="pres">
      <dgm:prSet presAssocID="{40265297-9F5B-4F1C-B888-C57E1396F8F0}" presName="text4" presStyleLbl="fgAcc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33315-9DCB-47B9-B748-E6A67FCCB994}" type="pres">
      <dgm:prSet presAssocID="{40265297-9F5B-4F1C-B888-C57E1396F8F0}" presName="hierChild5" presStyleCnt="0"/>
      <dgm:spPr/>
    </dgm:pt>
    <dgm:pt modelId="{0FA037C4-56D7-4DF7-9DB7-D316E7D34EF4}" type="pres">
      <dgm:prSet presAssocID="{42EFCD94-68D7-4A19-91FE-41A6899B9A27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8321EBB-1A9B-4DA3-8C05-EC25C430F6C3}" type="pres">
      <dgm:prSet presAssocID="{736BA484-B6A8-41B2-9C7C-6EF6036134E5}" presName="hierRoot3" presStyleCnt="0"/>
      <dgm:spPr/>
    </dgm:pt>
    <dgm:pt modelId="{1EFDFBA3-9831-47F4-BBF8-E231B13800DE}" type="pres">
      <dgm:prSet presAssocID="{736BA484-B6A8-41B2-9C7C-6EF6036134E5}" presName="composite3" presStyleCnt="0"/>
      <dgm:spPr/>
    </dgm:pt>
    <dgm:pt modelId="{8B1D5E82-0A0A-4C14-876F-489E449FAF38}" type="pres">
      <dgm:prSet presAssocID="{736BA484-B6A8-41B2-9C7C-6EF6036134E5}" presName="background3" presStyleLbl="node3" presStyleIdx="2" presStyleCnt="3"/>
      <dgm:spPr>
        <a:xfrm>
          <a:off x="4317042" y="2096105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5C358D1-3E0B-4D1E-8FFF-A829862D1FD1}" type="pres">
      <dgm:prSet presAssocID="{736BA484-B6A8-41B2-9C7C-6EF6036134E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5A6D3-A9BB-44F0-BECD-D3498001F61B}" type="pres">
      <dgm:prSet presAssocID="{736BA484-B6A8-41B2-9C7C-6EF6036134E5}" presName="hierChild4" presStyleCnt="0"/>
      <dgm:spPr/>
    </dgm:pt>
    <dgm:pt modelId="{70EAE48A-D743-4457-B070-804E1028ED67}" type="pres">
      <dgm:prSet presAssocID="{208EF527-19EC-427A-9AD9-64966C8F4D50}" presName="Name23" presStyleLbl="parChTrans1D4" presStyleIdx="21" presStyleCnt="30"/>
      <dgm:spPr/>
      <dgm:t>
        <a:bodyPr/>
        <a:lstStyle/>
        <a:p>
          <a:endParaRPr lang="en-US"/>
        </a:p>
      </dgm:t>
    </dgm:pt>
    <dgm:pt modelId="{F96411FD-24AB-41E3-B556-47E4EB77C384}" type="pres">
      <dgm:prSet presAssocID="{7973965E-1436-4C00-8E95-3E52AFC7FDFC}" presName="hierRoot4" presStyleCnt="0"/>
      <dgm:spPr/>
    </dgm:pt>
    <dgm:pt modelId="{0DBECD1F-38A5-4546-9470-05EDB381EAB0}" type="pres">
      <dgm:prSet presAssocID="{7973965E-1436-4C00-8E95-3E52AFC7FDFC}" presName="composite4" presStyleCnt="0"/>
      <dgm:spPr/>
    </dgm:pt>
    <dgm:pt modelId="{A6AD0882-F71E-473E-95A9-BECADF0451A8}" type="pres">
      <dgm:prSet presAssocID="{7973965E-1436-4C00-8E95-3E52AFC7FDFC}" presName="background4" presStyleLbl="node4" presStyleIdx="21" presStyleCnt="30"/>
      <dgm:spPr>
        <a:xfrm>
          <a:off x="4238497" y="2479392"/>
          <a:ext cx="571080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1C01DC2C-0404-49C8-AA73-4F1B5943B242}" type="pres">
      <dgm:prSet presAssocID="{7973965E-1436-4C00-8E95-3E52AFC7FDFC}" presName="text4" presStyleLbl="fgAcc4" presStyleIdx="21" presStyleCnt="30" custScaleX="137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0B57D-3374-439A-9CCC-ACD2A49561E2}" type="pres">
      <dgm:prSet presAssocID="{7973965E-1436-4C00-8E95-3E52AFC7FDFC}" presName="hierChild5" presStyleCnt="0"/>
      <dgm:spPr/>
    </dgm:pt>
    <dgm:pt modelId="{CF243D50-7AD5-456C-A4E1-D1F72F2108A3}" type="pres">
      <dgm:prSet presAssocID="{EE43BB47-0BC8-4972-8049-02DD4F3ED993}" presName="Name23" presStyleLbl="parChTrans1D4" presStyleIdx="22" presStyleCnt="30"/>
      <dgm:spPr/>
      <dgm:t>
        <a:bodyPr/>
        <a:lstStyle/>
        <a:p>
          <a:endParaRPr lang="en-US"/>
        </a:p>
      </dgm:t>
    </dgm:pt>
    <dgm:pt modelId="{166AD054-0F78-4DF4-B6EB-5D3E03676F54}" type="pres">
      <dgm:prSet presAssocID="{318DFE2F-42BA-4FDA-9CD2-8E4BDC37C6B7}" presName="hierRoot4" presStyleCnt="0"/>
      <dgm:spPr/>
    </dgm:pt>
    <dgm:pt modelId="{99EFAADD-7910-46CA-ABA4-0EFD1E6EF65C}" type="pres">
      <dgm:prSet presAssocID="{318DFE2F-42BA-4FDA-9CD2-8E4BDC37C6B7}" presName="composite4" presStyleCnt="0"/>
      <dgm:spPr/>
    </dgm:pt>
    <dgm:pt modelId="{39B1CD92-E846-4504-964A-2A2219E57DC0}" type="pres">
      <dgm:prSet presAssocID="{318DFE2F-42BA-4FDA-9CD2-8E4BDC37C6B7}" presName="background4" presStyleLbl="node4" presStyleIdx="22" presStyleCnt="30"/>
      <dgm:spPr>
        <a:xfrm>
          <a:off x="4187911" y="2862679"/>
          <a:ext cx="67225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A601DAD-62C0-444B-A0BE-344A91DB254E}" type="pres">
      <dgm:prSet presAssocID="{318DFE2F-42BA-4FDA-9CD2-8E4BDC37C6B7}" presName="text4" presStyleLbl="fgAcc4" presStyleIdx="22" presStyleCnt="30" custScaleX="162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1EEBE-EE43-468D-A052-0462A62326B6}" type="pres">
      <dgm:prSet presAssocID="{318DFE2F-42BA-4FDA-9CD2-8E4BDC37C6B7}" presName="hierChild5" presStyleCnt="0"/>
      <dgm:spPr/>
    </dgm:pt>
    <dgm:pt modelId="{1D6F5257-7EAF-4B47-B3D2-153B22033D3A}" type="pres">
      <dgm:prSet presAssocID="{46AC8AE4-5D3F-48A2-B76D-1C2FFDD25DB2}" presName="Name23" presStyleLbl="parChTrans1D4" presStyleIdx="23" presStyleCnt="30"/>
      <dgm:spPr/>
      <dgm:t>
        <a:bodyPr/>
        <a:lstStyle/>
        <a:p>
          <a:endParaRPr lang="en-US"/>
        </a:p>
      </dgm:t>
    </dgm:pt>
    <dgm:pt modelId="{7BD2B537-9FBD-4DF9-BAE3-E94BB2804BF0}" type="pres">
      <dgm:prSet presAssocID="{649A7265-E744-4366-8FA0-D61819490D33}" presName="hierRoot4" presStyleCnt="0"/>
      <dgm:spPr/>
    </dgm:pt>
    <dgm:pt modelId="{BAC4688D-0F85-4AE1-A7C0-37E266C1ADD8}" type="pres">
      <dgm:prSet presAssocID="{649A7265-E744-4366-8FA0-D61819490D33}" presName="composite4" presStyleCnt="0"/>
      <dgm:spPr/>
    </dgm:pt>
    <dgm:pt modelId="{68DFD801-C711-4281-8E45-9D077B58591C}" type="pres">
      <dgm:prSet presAssocID="{649A7265-E744-4366-8FA0-D61819490D33}" presName="background4" presStyleLbl="node4" presStyleIdx="23" presStyleCnt="30"/>
      <dgm:spPr>
        <a:xfrm>
          <a:off x="4216947" y="3245966"/>
          <a:ext cx="61418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68B45B16-7DE3-44CF-AEC3-CFF98F519997}" type="pres">
      <dgm:prSet presAssocID="{649A7265-E744-4366-8FA0-D61819490D33}" presName="text4" presStyleLbl="fgAcc4" presStyleIdx="23" presStyleCnt="30" custScaleX="148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C1DC4-B188-48D8-9BB3-366767697678}" type="pres">
      <dgm:prSet presAssocID="{649A7265-E744-4366-8FA0-D61819490D33}" presName="hierChild5" presStyleCnt="0"/>
      <dgm:spPr/>
    </dgm:pt>
    <dgm:pt modelId="{BDB97571-65EB-4098-89F5-3E5028DF234F}" type="pres">
      <dgm:prSet presAssocID="{15745EB5-595D-44A9-9494-BC3FB62CCCD3}" presName="Name23" presStyleLbl="parChTrans1D4" presStyleIdx="24" presStyleCnt="30"/>
      <dgm:spPr/>
      <dgm:t>
        <a:bodyPr/>
        <a:lstStyle/>
        <a:p>
          <a:endParaRPr lang="en-US"/>
        </a:p>
      </dgm:t>
    </dgm:pt>
    <dgm:pt modelId="{6F7E1AAC-661D-452F-9DC8-33F85AD6CFA7}" type="pres">
      <dgm:prSet presAssocID="{9FD9964B-EBCD-4865-B7C9-A98530695C06}" presName="hierRoot4" presStyleCnt="0"/>
      <dgm:spPr/>
    </dgm:pt>
    <dgm:pt modelId="{C5A3BF50-6B8C-46AA-9C1D-BF9A6B971311}" type="pres">
      <dgm:prSet presAssocID="{9FD9964B-EBCD-4865-B7C9-A98530695C06}" presName="composite4" presStyleCnt="0"/>
      <dgm:spPr/>
    </dgm:pt>
    <dgm:pt modelId="{EAD5360C-5203-4726-8AD5-B325121D5D30}" type="pres">
      <dgm:prSet presAssocID="{9FD9964B-EBCD-4865-B7C9-A98530695C06}" presName="background4" presStyleLbl="node4" presStyleIdx="24" presStyleCnt="30"/>
      <dgm:spPr>
        <a:xfrm>
          <a:off x="3760464" y="3629253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E3B17F9-0588-4695-985C-630820A8DC0C}" type="pres">
      <dgm:prSet presAssocID="{9FD9964B-EBCD-4865-B7C9-A98530695C06}" presName="text4" presStyleLbl="fgAcc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5886E-138B-48FA-8019-72EE6F138853}" type="pres">
      <dgm:prSet presAssocID="{9FD9964B-EBCD-4865-B7C9-A98530695C06}" presName="hierChild5" presStyleCnt="0"/>
      <dgm:spPr/>
    </dgm:pt>
    <dgm:pt modelId="{440101AE-B85E-40D8-AAD9-E58C19529699}" type="pres">
      <dgm:prSet presAssocID="{073BCC70-E720-4B81-8558-8DE9706C9668}" presName="Name23" presStyleLbl="parChTrans1D4" presStyleIdx="25" presStyleCnt="30"/>
      <dgm:spPr/>
      <dgm:t>
        <a:bodyPr/>
        <a:lstStyle/>
        <a:p>
          <a:endParaRPr lang="en-US"/>
        </a:p>
      </dgm:t>
    </dgm:pt>
    <dgm:pt modelId="{E48B2117-426F-416A-86AA-F661EC3B6C03}" type="pres">
      <dgm:prSet presAssocID="{7338F23C-1024-45F5-9305-6126C190F3B9}" presName="hierRoot4" presStyleCnt="0"/>
      <dgm:spPr/>
    </dgm:pt>
    <dgm:pt modelId="{1FE00ADF-9A59-4F2B-88D7-27D4530CC446}" type="pres">
      <dgm:prSet presAssocID="{7338F23C-1024-45F5-9305-6126C190F3B9}" presName="composite4" presStyleCnt="0"/>
      <dgm:spPr/>
    </dgm:pt>
    <dgm:pt modelId="{7221E38D-8EE2-4A1C-B780-07728E0BABAC}" type="pres">
      <dgm:prSet presAssocID="{7338F23C-1024-45F5-9305-6126C190F3B9}" presName="background4" presStyleLbl="node4" presStyleIdx="25" presStyleCnt="30"/>
      <dgm:spPr>
        <a:xfrm>
          <a:off x="3760464" y="4012540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0A194C94-A769-484A-AE37-40D95B73188E}" type="pres">
      <dgm:prSet presAssocID="{7338F23C-1024-45F5-9305-6126C190F3B9}" presName="text4" presStyleLbl="fgAcc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29CE24-01D7-49BD-BFD4-21570A077AB0}" type="pres">
      <dgm:prSet presAssocID="{7338F23C-1024-45F5-9305-6126C190F3B9}" presName="hierChild5" presStyleCnt="0"/>
      <dgm:spPr/>
    </dgm:pt>
    <dgm:pt modelId="{B878454D-AAC6-4CE1-B071-45E3ED6170BC}" type="pres">
      <dgm:prSet presAssocID="{08B05056-CB55-44F5-811C-BBA7C46F5F0E}" presName="Name23" presStyleLbl="parChTrans1D4" presStyleIdx="26" presStyleCnt="30"/>
      <dgm:spPr/>
      <dgm:t>
        <a:bodyPr/>
        <a:lstStyle/>
        <a:p>
          <a:endParaRPr lang="en-US"/>
        </a:p>
      </dgm:t>
    </dgm:pt>
    <dgm:pt modelId="{6C95462B-0439-4A4E-AAF1-BD52ACCAD489}" type="pres">
      <dgm:prSet presAssocID="{511F0B94-7834-4532-B3E3-91135D99EE61}" presName="hierRoot4" presStyleCnt="0"/>
      <dgm:spPr/>
    </dgm:pt>
    <dgm:pt modelId="{0590F4A8-CECE-4038-9E80-D68A6C357533}" type="pres">
      <dgm:prSet presAssocID="{511F0B94-7834-4532-B3E3-91135D99EE61}" presName="composite4" presStyleCnt="0"/>
      <dgm:spPr/>
    </dgm:pt>
    <dgm:pt modelId="{58F13605-3D06-4332-843C-640A88C5ACDF}" type="pres">
      <dgm:prSet presAssocID="{511F0B94-7834-4532-B3E3-91135D99EE61}" presName="background4" presStyleLbl="node4" presStyleIdx="26" presStyleCnt="30"/>
      <dgm:spPr>
        <a:xfrm>
          <a:off x="4873619" y="3629253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2F07D4D-7AC2-404D-94A6-B17E008E34C1}" type="pres">
      <dgm:prSet presAssocID="{511F0B94-7834-4532-B3E3-91135D99EE61}" presName="text4" presStyleLbl="fgAcc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92ED0-17F1-46F4-81D4-0BF5E5BC135F}" type="pres">
      <dgm:prSet presAssocID="{511F0B94-7834-4532-B3E3-91135D99EE61}" presName="hierChild5" presStyleCnt="0"/>
      <dgm:spPr/>
    </dgm:pt>
    <dgm:pt modelId="{6A603740-47D7-47ED-9A84-72D44B72A3E9}" type="pres">
      <dgm:prSet presAssocID="{99839392-2F7B-4053-8B11-0DEF78B18F3E}" presName="Name23" presStyleLbl="parChTrans1D4" presStyleIdx="27" presStyleCnt="30"/>
      <dgm:spPr/>
      <dgm:t>
        <a:bodyPr/>
        <a:lstStyle/>
        <a:p>
          <a:endParaRPr lang="en-US"/>
        </a:p>
      </dgm:t>
    </dgm:pt>
    <dgm:pt modelId="{CEA61E17-62AA-4BF7-91F8-9F74256F3451}" type="pres">
      <dgm:prSet presAssocID="{AB07E65F-D6F7-4953-BE9B-70A3260CEEF6}" presName="hierRoot4" presStyleCnt="0"/>
      <dgm:spPr/>
    </dgm:pt>
    <dgm:pt modelId="{17F5FEBD-0D2A-4B1A-ACA6-8AFBC9E1F977}" type="pres">
      <dgm:prSet presAssocID="{AB07E65F-D6F7-4953-BE9B-70A3260CEEF6}" presName="composite4" presStyleCnt="0"/>
      <dgm:spPr/>
    </dgm:pt>
    <dgm:pt modelId="{E09F3168-BE0F-4439-8E82-4919E05D5050}" type="pres">
      <dgm:prSet presAssocID="{AB07E65F-D6F7-4953-BE9B-70A3260CEEF6}" presName="background4" presStyleLbl="node4" presStyleIdx="27" presStyleCnt="30"/>
      <dgm:spPr>
        <a:xfrm>
          <a:off x="4266454" y="4012540"/>
          <a:ext cx="494256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E28D437E-0EB2-49E4-8041-ED628D5A55CA}" type="pres">
      <dgm:prSet presAssocID="{AB07E65F-D6F7-4953-BE9B-70A3260CEEF6}" presName="text4" presStyleLbl="fgAcc4" presStyleIdx="27" presStyleCnt="30" custScaleX="119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0119A-EF17-4656-B638-F6BB4A4FD494}" type="pres">
      <dgm:prSet presAssocID="{AB07E65F-D6F7-4953-BE9B-70A3260CEEF6}" presName="hierChild5" presStyleCnt="0"/>
      <dgm:spPr/>
    </dgm:pt>
    <dgm:pt modelId="{F43E0A49-6CD4-4C1F-8E49-52633EB8AD74}" type="pres">
      <dgm:prSet presAssocID="{696480E8-BCBA-4A46-86B2-55CD8A3A13F1}" presName="Name23" presStyleLbl="parChTrans1D4" presStyleIdx="28" presStyleCnt="30"/>
      <dgm:spPr/>
      <dgm:t>
        <a:bodyPr/>
        <a:lstStyle/>
        <a:p>
          <a:endParaRPr lang="en-US"/>
        </a:p>
      </dgm:t>
    </dgm:pt>
    <dgm:pt modelId="{4BE01073-94BF-4275-98EC-717EE2575E00}" type="pres">
      <dgm:prSet presAssocID="{00E3ACDA-0CF5-47B7-A855-19BAFA13F7AF}" presName="hierRoot4" presStyleCnt="0"/>
      <dgm:spPr/>
    </dgm:pt>
    <dgm:pt modelId="{EF84944B-F167-4660-8344-99031BF24027}" type="pres">
      <dgm:prSet presAssocID="{00E3ACDA-0CF5-47B7-A855-19BAFA13F7AF}" presName="composite4" presStyleCnt="0"/>
      <dgm:spPr/>
    </dgm:pt>
    <dgm:pt modelId="{03E3A443-77CE-4E96-985E-AE42732769CC}" type="pres">
      <dgm:prSet presAssocID="{00E3ACDA-0CF5-47B7-A855-19BAFA13F7AF}" presName="background4" presStyleLbl="node4" presStyleIdx="28" presStyleCnt="30"/>
      <dgm:spPr>
        <a:xfrm>
          <a:off x="4852708" y="4012540"/>
          <a:ext cx="536077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7934424C-4F46-41AF-9725-BBB9402E12CD}" type="pres">
      <dgm:prSet presAssocID="{00E3ACDA-0CF5-47B7-A855-19BAFA13F7AF}" presName="text4" presStyleLbl="fgAcc4" presStyleIdx="28" presStyleCnt="30" custScaleX="129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F045F-FB32-4AA1-9D0D-B017D13D79A3}" type="pres">
      <dgm:prSet presAssocID="{00E3ACDA-0CF5-47B7-A855-19BAFA13F7AF}" presName="hierChild5" presStyleCnt="0"/>
      <dgm:spPr/>
    </dgm:pt>
    <dgm:pt modelId="{A4D5FA1F-AE7B-4378-9B62-14E3C828737E}" type="pres">
      <dgm:prSet presAssocID="{06A386DE-8F87-4E21-B79D-D1058FC072AB}" presName="Name23" presStyleLbl="parChTrans1D4" presStyleIdx="29" presStyleCnt="30"/>
      <dgm:spPr/>
      <dgm:t>
        <a:bodyPr/>
        <a:lstStyle/>
        <a:p>
          <a:endParaRPr lang="en-US"/>
        </a:p>
      </dgm:t>
    </dgm:pt>
    <dgm:pt modelId="{696EC927-8C0B-44F2-9CA1-614FD1CCC8C6}" type="pres">
      <dgm:prSet presAssocID="{F752D272-2305-4850-B357-965124864F10}" presName="hierRoot4" presStyleCnt="0"/>
      <dgm:spPr/>
    </dgm:pt>
    <dgm:pt modelId="{541F3273-96FB-4B73-88AB-22902B579542}" type="pres">
      <dgm:prSet presAssocID="{F752D272-2305-4850-B357-965124864F10}" presName="composite4" presStyleCnt="0"/>
      <dgm:spPr/>
    </dgm:pt>
    <dgm:pt modelId="{8711526C-5468-46CD-AF8C-0FABB1BC0101}" type="pres">
      <dgm:prSet presAssocID="{F752D272-2305-4850-B357-965124864F10}" presName="background4" presStyleLbl="node4" presStyleIdx="29" presStyleCnt="30"/>
      <dgm:spPr>
        <a:xfrm>
          <a:off x="5480784" y="4012540"/>
          <a:ext cx="413991" cy="26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4126F84A-F9B9-44C5-92E7-AE11C19262F1}" type="pres">
      <dgm:prSet presAssocID="{F752D272-2305-4850-B357-965124864F10}" presName="text4" presStyleLbl="fgAcc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BD566-649B-4272-A7F2-7BE53EF24C4D}" type="pres">
      <dgm:prSet presAssocID="{F752D272-2305-4850-B357-965124864F10}" presName="hierChild5" presStyleCnt="0"/>
      <dgm:spPr/>
    </dgm:pt>
  </dgm:ptLst>
  <dgm:cxnLst>
    <dgm:cxn modelId="{8840597B-01F8-4182-AF92-B197A8D3E8EB}" type="presOf" srcId="{649A7265-E744-4366-8FA0-D61819490D33}" destId="{68B45B16-7DE3-44CF-AEC3-CFF98F519997}" srcOrd="0" destOrd="0" presId="urn:microsoft.com/office/officeart/2005/8/layout/hierarchy1"/>
    <dgm:cxn modelId="{A51B01D3-D9EC-4232-9AAB-3E2ADBBD058B}" type="presOf" srcId="{12AF311D-D9FD-426C-91B5-F7A57B813E7B}" destId="{8235E343-C4CC-4B94-8E17-1AEF5F761670}" srcOrd="0" destOrd="0" presId="urn:microsoft.com/office/officeart/2005/8/layout/hierarchy1"/>
    <dgm:cxn modelId="{BF0750C4-159F-4132-8744-3731D83B45D2}" srcId="{BA9D53AF-34E7-47E5-861F-758B9662F7B1}" destId="{F4DBD2B3-A32D-4B70-956F-0D0388620496}" srcOrd="1" destOrd="0" parTransId="{18A3740B-B251-4364-92FA-C926A1F732D6}" sibTransId="{C51A7C72-E681-401D-9D00-DC3FF92DB33E}"/>
    <dgm:cxn modelId="{6CC40265-DA34-46B8-9425-70F68E81C32F}" type="presOf" srcId="{7B4A2D3E-09FF-4709-82FA-917C62CF71F5}" destId="{03654864-BC64-420D-BCE4-8B6031B9C50D}" srcOrd="0" destOrd="0" presId="urn:microsoft.com/office/officeart/2005/8/layout/hierarchy1"/>
    <dgm:cxn modelId="{05BDFFF5-1ECD-4E09-A8BD-4968FDB688AA}" srcId="{049B12E9-95CA-476D-91DE-F5952C933746}" destId="{21007D32-0C36-4A29-B45A-5CEE63909484}" srcOrd="1" destOrd="0" parTransId="{7B4A2D3E-09FF-4709-82FA-917C62CF71F5}" sibTransId="{E0D796E3-CC7C-499F-8CA1-6BF1B3123F90}"/>
    <dgm:cxn modelId="{A4BAD78E-0971-4474-83D2-EE90F8963795}" type="presOf" srcId="{00E3ACDA-0CF5-47B7-A855-19BAFA13F7AF}" destId="{7934424C-4F46-41AF-9725-BBB9402E12CD}" srcOrd="0" destOrd="0" presId="urn:microsoft.com/office/officeart/2005/8/layout/hierarchy1"/>
    <dgm:cxn modelId="{C05DA03B-32A6-437B-9775-E7A282AD6B8A}" srcId="{482B78FA-1DFC-477A-B615-D4AA2AFCC7F1}" destId="{A025D15A-2929-443C-8846-0FDAE32AAA2B}" srcOrd="0" destOrd="0" parTransId="{86636A14-6911-45E9-B628-D3AC19C85B6A}" sibTransId="{ECED497D-0BEB-4F84-8AFD-4864E2E2145F}"/>
    <dgm:cxn modelId="{0F5EBBF2-B09E-40DF-BA81-22A3B1C358C6}" type="presOf" srcId="{270D4276-65A0-4FBD-98A4-813B797A99C9}" destId="{00DD0834-8A35-406B-86F8-018FAFC724A2}" srcOrd="0" destOrd="0" presId="urn:microsoft.com/office/officeart/2005/8/layout/hierarchy1"/>
    <dgm:cxn modelId="{CC8FFA0B-762F-4F98-A36C-A6F1EEE4B8FA}" type="presOf" srcId="{9B40F5E4-4802-49A0-BA87-2FDC2F78AF6A}" destId="{5EBF5E64-A3FB-4C11-875B-9A4C921ECEE5}" srcOrd="0" destOrd="0" presId="urn:microsoft.com/office/officeart/2005/8/layout/hierarchy1"/>
    <dgm:cxn modelId="{BCC1E65A-3296-471F-B9CC-CFD5DE33729F}" type="presOf" srcId="{7496CA07-4784-4636-BC32-8278C88305FA}" destId="{06CC3547-485D-4EBD-B900-F0B79F957D32}" srcOrd="0" destOrd="0" presId="urn:microsoft.com/office/officeart/2005/8/layout/hierarchy1"/>
    <dgm:cxn modelId="{8D61A786-33C7-4CD9-BEC1-53E371C7BA6E}" type="presOf" srcId="{08B05056-CB55-44F5-811C-BBA7C46F5F0E}" destId="{B878454D-AAC6-4CE1-B071-45E3ED6170BC}" srcOrd="0" destOrd="0" presId="urn:microsoft.com/office/officeart/2005/8/layout/hierarchy1"/>
    <dgm:cxn modelId="{1D076136-5BD4-4CFD-B3C6-3D1B0D5D9004}" type="presOf" srcId="{E423C6F4-C1FE-4D04-9854-17E3B084168A}" destId="{C131F03B-F34F-472A-8917-D6CDBAB12A1F}" srcOrd="0" destOrd="0" presId="urn:microsoft.com/office/officeart/2005/8/layout/hierarchy1"/>
    <dgm:cxn modelId="{5040E2DB-5DCA-4A1A-BED9-FFB259904397}" type="presOf" srcId="{CD0CD557-B96E-4028-A622-0841742E1C9F}" destId="{638BF41B-26F1-4C94-8EA0-95FBC4C0493B}" srcOrd="0" destOrd="0" presId="urn:microsoft.com/office/officeart/2005/8/layout/hierarchy1"/>
    <dgm:cxn modelId="{01706F55-7B8C-4D4C-9730-E25D39758A05}" srcId="{87630405-AFBD-4AD6-A80B-2EFA37DFD5B9}" destId="{A1438716-3645-4C91-B24C-577C8C276106}" srcOrd="1" destOrd="0" parTransId="{F7CA4A19-F4CB-4ADD-9822-B9F97452E61D}" sibTransId="{FCD42B08-AF37-4ED2-8A8F-85DB8E8E40F4}"/>
    <dgm:cxn modelId="{FF33E0B7-1173-4D49-8496-4416CCEFC62E}" type="presOf" srcId="{F752D272-2305-4850-B357-965124864F10}" destId="{4126F84A-F9B9-44C5-92E7-AE11C19262F1}" srcOrd="0" destOrd="0" presId="urn:microsoft.com/office/officeart/2005/8/layout/hierarchy1"/>
    <dgm:cxn modelId="{961D3CD2-069B-44A1-B4E0-FB566D223550}" type="presOf" srcId="{87593CFB-1B4D-4A47-95E6-46279F4BACDB}" destId="{12EE7D9B-0AD7-45A9-8E7A-A7E46AF6619E}" srcOrd="0" destOrd="0" presId="urn:microsoft.com/office/officeart/2005/8/layout/hierarchy1"/>
    <dgm:cxn modelId="{89D42B95-CAB9-4C0F-A1DD-B9F3AEBFF398}" srcId="{049B12E9-95CA-476D-91DE-F5952C933746}" destId="{28B82FC7-0B74-4175-A569-E591F52C783A}" srcOrd="2" destOrd="0" parTransId="{AC042084-960B-48FF-82CF-2EE66D89F7FF}" sibTransId="{5A824278-F0EA-4A04-A94E-23EAF482C7E1}"/>
    <dgm:cxn modelId="{3DF4E399-52BB-4311-B70B-B6F7D22EBCC4}" srcId="{511F0B94-7834-4532-B3E3-91135D99EE61}" destId="{F752D272-2305-4850-B357-965124864F10}" srcOrd="2" destOrd="0" parTransId="{06A386DE-8F87-4E21-B79D-D1058FC072AB}" sibTransId="{2303F1A5-8AAC-4CE8-9A14-D7475DD97A75}"/>
    <dgm:cxn modelId="{CE5C6BA6-7F8B-454C-B095-56FBC649ECE5}" type="presOf" srcId="{482B78FA-1DFC-477A-B615-D4AA2AFCC7F1}" destId="{734728BF-696F-48BC-B6C8-272F7A62C3FA}" srcOrd="0" destOrd="0" presId="urn:microsoft.com/office/officeart/2005/8/layout/hierarchy1"/>
    <dgm:cxn modelId="{2E003E6A-C42B-4C7E-A4C5-B0E639EED5A0}" srcId="{72685103-E671-4CB8-8C12-06CB3A998AD1}" destId="{CD0CD557-B96E-4028-A622-0841742E1C9F}" srcOrd="0" destOrd="0" parTransId="{5DEB0030-ABB8-4156-949A-132F0BDEB4E4}" sibTransId="{AFA613A0-6725-4F61-941F-4892B8E0FC43}"/>
    <dgm:cxn modelId="{ECF34ECB-8E17-460B-B795-4909B1C00201}" type="presOf" srcId="{62EA17C2-FD62-43EC-80D1-67EB8B4E7061}" destId="{88583994-2804-48C3-BF43-719209F46097}" srcOrd="0" destOrd="0" presId="urn:microsoft.com/office/officeart/2005/8/layout/hierarchy1"/>
    <dgm:cxn modelId="{FEC148A7-C5F4-46ED-A8AD-8F26E0F78476}" type="presOf" srcId="{318DFE2F-42BA-4FDA-9CD2-8E4BDC37C6B7}" destId="{BA601DAD-62C0-444B-A0BE-344A91DB254E}" srcOrd="0" destOrd="0" presId="urn:microsoft.com/office/officeart/2005/8/layout/hierarchy1"/>
    <dgm:cxn modelId="{901123F3-949D-41E7-9A33-EDDAB351EE03}" type="presOf" srcId="{86636A14-6911-45E9-B628-D3AC19C85B6A}" destId="{8292E326-86C2-477C-AE55-889AEA04C1AB}" srcOrd="0" destOrd="0" presId="urn:microsoft.com/office/officeart/2005/8/layout/hierarchy1"/>
    <dgm:cxn modelId="{BA5F1590-5727-461F-9AFE-51F7BFDFB3F8}" srcId="{2850D05A-69EB-4E71-9784-5252590027E0}" destId="{482B78FA-1DFC-477A-B615-D4AA2AFCC7F1}" srcOrd="0" destOrd="0" parTransId="{F6DFB10D-EE3E-443C-B767-AB25DAF34409}" sibTransId="{55C2207E-CDDB-4F10-B34C-AC8D72CBC1B2}"/>
    <dgm:cxn modelId="{B071B994-CB4B-45DC-8614-0C8E234AB309}" type="presOf" srcId="{7973965E-1436-4C00-8E95-3E52AFC7FDFC}" destId="{1C01DC2C-0404-49C8-AA73-4F1B5943B242}" srcOrd="0" destOrd="0" presId="urn:microsoft.com/office/officeart/2005/8/layout/hierarchy1"/>
    <dgm:cxn modelId="{9121110A-6A08-414A-93DE-8977A3601B26}" srcId="{A025D15A-2929-443C-8846-0FDAE32AAA2B}" destId="{E423C6F4-C1FE-4D04-9854-17E3B084168A}" srcOrd="0" destOrd="0" parTransId="{2CEBB454-10D1-499B-8C3D-25D6F11659D7}" sibTransId="{0B8F7FAB-13C6-417B-AEFD-BFFCC7D5DB24}"/>
    <dgm:cxn modelId="{8F1B06CD-FA2A-4342-A1A0-2E6835C71646}" type="presOf" srcId="{208EF527-19EC-427A-9AD9-64966C8F4D50}" destId="{70EAE48A-D743-4457-B070-804E1028ED67}" srcOrd="0" destOrd="0" presId="urn:microsoft.com/office/officeart/2005/8/layout/hierarchy1"/>
    <dgm:cxn modelId="{D9F76009-9CF1-4EAD-9603-037B7A03230F}" srcId="{649A7265-E744-4366-8FA0-D61819490D33}" destId="{511F0B94-7834-4532-B3E3-91135D99EE61}" srcOrd="1" destOrd="0" parTransId="{08B05056-CB55-44F5-811C-BBA7C46F5F0E}" sibTransId="{C1810BBA-184A-4D9F-A19E-7B67A55FB352}"/>
    <dgm:cxn modelId="{1ED67EC0-BEE3-4A86-B146-F133450D6980}" type="presOf" srcId="{736BA484-B6A8-41B2-9C7C-6EF6036134E5}" destId="{C5C358D1-3E0B-4D1E-8FFF-A829862D1FD1}" srcOrd="0" destOrd="0" presId="urn:microsoft.com/office/officeart/2005/8/layout/hierarchy1"/>
    <dgm:cxn modelId="{EF2347D2-A90B-476B-A720-547875729E3D}" srcId="{A1438716-3645-4C91-B24C-577C8C276106}" destId="{FD0B8DA0-B4D9-4238-940D-AC2C3087EB8B}" srcOrd="1" destOrd="0" parTransId="{5279EAA5-859A-4CCE-9780-07F227DAC9AE}" sibTransId="{3ACEA92A-442C-49A0-B616-47CC603D8B91}"/>
    <dgm:cxn modelId="{CF03A044-DB51-4F4C-9DCB-B3A97B623943}" type="presOf" srcId="{06A386DE-8F87-4E21-B79D-D1058FC072AB}" destId="{A4D5FA1F-AE7B-4378-9B62-14E3C828737E}" srcOrd="0" destOrd="0" presId="urn:microsoft.com/office/officeart/2005/8/layout/hierarchy1"/>
    <dgm:cxn modelId="{F82243D0-32FB-4F0B-B0A6-4186F97DD609}" type="presOf" srcId="{073BCC70-E720-4B81-8558-8DE9706C9668}" destId="{440101AE-B85E-40D8-AAD9-E58C19529699}" srcOrd="0" destOrd="0" presId="urn:microsoft.com/office/officeart/2005/8/layout/hierarchy1"/>
    <dgm:cxn modelId="{4B19C5CA-544E-40A3-81B8-90C1175EF63A}" type="presOf" srcId="{696480E8-BCBA-4A46-86B2-55CD8A3A13F1}" destId="{F43E0A49-6CD4-4C1F-8E49-52633EB8AD74}" srcOrd="0" destOrd="0" presId="urn:microsoft.com/office/officeart/2005/8/layout/hierarchy1"/>
    <dgm:cxn modelId="{C2E802C7-7597-416F-A423-4E7E982B57C7}" type="presOf" srcId="{5E4F4CF8-EE4D-4786-84DA-60E035CF76ED}" destId="{3DA9E10A-6146-45D1-A26A-18167946AE8F}" srcOrd="0" destOrd="0" presId="urn:microsoft.com/office/officeart/2005/8/layout/hierarchy1"/>
    <dgm:cxn modelId="{116F4F70-0558-4A30-AEBC-9760A3E70271}" type="presOf" srcId="{7338F23C-1024-45F5-9305-6126C190F3B9}" destId="{0A194C94-A769-484A-AE37-40D95B73188E}" srcOrd="0" destOrd="0" presId="urn:microsoft.com/office/officeart/2005/8/layout/hierarchy1"/>
    <dgm:cxn modelId="{8975046B-1CFB-42F9-850E-685EC1C9541D}" type="presOf" srcId="{2C01BBA0-9B15-4E7A-9C56-AFC024BE3E1A}" destId="{7761E0A3-AF2F-461D-A44A-4D4353649C4E}" srcOrd="0" destOrd="0" presId="urn:microsoft.com/office/officeart/2005/8/layout/hierarchy1"/>
    <dgm:cxn modelId="{37135E40-A669-4624-AA54-6C2405449D07}" srcId="{7973965E-1436-4C00-8E95-3E52AFC7FDFC}" destId="{318DFE2F-42BA-4FDA-9CD2-8E4BDC37C6B7}" srcOrd="0" destOrd="0" parTransId="{EE43BB47-0BC8-4972-8049-02DD4F3ED993}" sibTransId="{5A0750FF-FDEC-4AD5-A155-90238D3C1C0C}"/>
    <dgm:cxn modelId="{C0F250D6-6FBC-4899-B6DD-38D89211FC6B}" type="presOf" srcId="{42EFCD94-68D7-4A19-91FE-41A6899B9A27}" destId="{0FA037C4-56D7-4DF7-9DB7-D316E7D34EF4}" srcOrd="0" destOrd="0" presId="urn:microsoft.com/office/officeart/2005/8/layout/hierarchy1"/>
    <dgm:cxn modelId="{52778347-1092-4CB3-A067-3E207BB106DB}" srcId="{084B23DB-3360-414D-A36B-74DA2D555571}" destId="{FCFDAF7E-703C-4F96-921A-7953A9731E22}" srcOrd="0" destOrd="0" parTransId="{5A8B116B-A9A5-43D3-8D9C-DFF10BB5524C}" sibTransId="{1B4F00A2-4E38-4B32-98CC-A30946CA994B}"/>
    <dgm:cxn modelId="{7F77DE6E-AA32-46B3-8FD2-19C26E52F7A6}" srcId="{CD0CD557-B96E-4028-A622-0841742E1C9F}" destId="{87593CFB-1B4D-4A47-95E6-46279F4BACDB}" srcOrd="0" destOrd="0" parTransId="{C4DD8468-CE75-495D-AA8B-614E1115465E}" sibTransId="{92CEE0D9-858D-407B-B8AD-5DF44B840EA7}"/>
    <dgm:cxn modelId="{E7031BA9-EAE9-475C-8C0D-4711DB9584CA}" type="presOf" srcId="{F6DFB10D-EE3E-443C-B767-AB25DAF34409}" destId="{7F8EE965-FA94-41B3-A80C-D0337D525897}" srcOrd="0" destOrd="0" presId="urn:microsoft.com/office/officeart/2005/8/layout/hierarchy1"/>
    <dgm:cxn modelId="{1611E6BE-2A72-4E7E-8830-2B561871037B}" type="presOf" srcId="{523A17BC-9DB3-4D73-826A-B27BDA88709F}" destId="{8A169322-1A14-47F2-B10B-40EFB57D04C0}" srcOrd="0" destOrd="0" presId="urn:microsoft.com/office/officeart/2005/8/layout/hierarchy1"/>
    <dgm:cxn modelId="{17B99E0C-90A3-48F0-B063-869221DB7082}" type="presOf" srcId="{5279EAA5-859A-4CCE-9780-07F227DAC9AE}" destId="{3D8C2F22-45D4-4AF3-8AAF-41C179076EA8}" srcOrd="0" destOrd="0" presId="urn:microsoft.com/office/officeart/2005/8/layout/hierarchy1"/>
    <dgm:cxn modelId="{10AEE645-230E-406C-8636-D9CF43DF574D}" type="presOf" srcId="{C6AA790E-85F8-4BDD-882D-7FF38BCCBCC8}" destId="{AB8240F0-9C17-4BDB-98A0-F44B15FA83A4}" srcOrd="0" destOrd="0" presId="urn:microsoft.com/office/officeart/2005/8/layout/hierarchy1"/>
    <dgm:cxn modelId="{3412BBDB-336F-4477-8252-E51C617A614F}" srcId="{62EA17C2-FD62-43EC-80D1-67EB8B4E7061}" destId="{87630405-AFBD-4AD6-A80B-2EFA37DFD5B9}" srcOrd="0" destOrd="0" parTransId="{270D4276-65A0-4FBD-98A4-813B797A99C9}" sibTransId="{5D9FE3EA-E968-4F0D-B361-17B1A567665B}"/>
    <dgm:cxn modelId="{E97E2541-D1A8-4B54-BF3E-747DB0F66C37}" srcId="{A1438716-3645-4C91-B24C-577C8C276106}" destId="{084B23DB-3360-414D-A36B-74DA2D555571}" srcOrd="0" destOrd="0" parTransId="{9B40F5E4-4802-49A0-BA87-2FDC2F78AF6A}" sibTransId="{4599826F-FFC5-41BB-A540-E6207932F493}"/>
    <dgm:cxn modelId="{2BF3E232-A0DB-4A52-89C3-7C553B6C3AF7}" srcId="{FD0B8DA0-B4D9-4238-940D-AC2C3087EB8B}" destId="{40265297-9F5B-4F1C-B888-C57E1396F8F0}" srcOrd="0" destOrd="0" parTransId="{08356034-FA83-47D2-8624-998B5E481861}" sibTransId="{DE784C34-3A1E-4442-891B-14EBB2A803AA}"/>
    <dgm:cxn modelId="{725EE1C7-EE70-4781-9C8C-02BEB586E0A7}" srcId="{87630405-AFBD-4AD6-A80B-2EFA37DFD5B9}" destId="{736BA484-B6A8-41B2-9C7C-6EF6036134E5}" srcOrd="2" destOrd="0" parTransId="{42EFCD94-68D7-4A19-91FE-41A6899B9A27}" sibTransId="{B28ED0AC-8103-4483-A627-71DFE0293747}"/>
    <dgm:cxn modelId="{556C4DA3-3326-4CE9-8A02-C83243C19264}" srcId="{72685103-E671-4CB8-8C12-06CB3A998AD1}" destId="{FD1BB31D-E1BF-4E8A-B866-9EE216590B5F}" srcOrd="1" destOrd="0" parTransId="{1344D924-9C1C-4F4D-BDF7-97847BDAAD40}" sibTransId="{41170792-2D1C-41E0-8542-45214D5936B9}"/>
    <dgm:cxn modelId="{DE75522E-111C-4893-8826-048C3426801B}" type="presOf" srcId="{BA9D53AF-34E7-47E5-861F-758B9662F7B1}" destId="{257AC17E-D8AF-4FBE-82A3-1D187A35110C}" srcOrd="0" destOrd="0" presId="urn:microsoft.com/office/officeart/2005/8/layout/hierarchy1"/>
    <dgm:cxn modelId="{59D28386-F69A-4D1B-ABC9-A33A4696AC20}" type="presOf" srcId="{A1438716-3645-4C91-B24C-577C8C276106}" destId="{CB622B7D-79E0-4E4A-BD4E-9C7B36909724}" srcOrd="0" destOrd="0" presId="urn:microsoft.com/office/officeart/2005/8/layout/hierarchy1"/>
    <dgm:cxn modelId="{D604827C-1EA3-4A26-BA06-E8A9C6248F62}" type="presOf" srcId="{2850D05A-69EB-4E71-9784-5252590027E0}" destId="{B5BB1BA6-1C7A-48C7-95A5-0CD98EAA1405}" srcOrd="0" destOrd="0" presId="urn:microsoft.com/office/officeart/2005/8/layout/hierarchy1"/>
    <dgm:cxn modelId="{36BAA306-27C6-4445-A5B1-4A755D283F05}" type="presOf" srcId="{3B233C82-3AAA-41A8-971A-1092AAFFD8E1}" destId="{6AEEFD09-8FC9-43C8-A3ED-01933AC01610}" srcOrd="0" destOrd="0" presId="urn:microsoft.com/office/officeart/2005/8/layout/hierarchy1"/>
    <dgm:cxn modelId="{C6AC8F3F-8085-4A31-8B09-39750F82847A}" type="presOf" srcId="{99839392-2F7B-4053-8B11-0DEF78B18F3E}" destId="{6A603740-47D7-47ED-9A84-72D44B72A3E9}" srcOrd="0" destOrd="0" presId="urn:microsoft.com/office/officeart/2005/8/layout/hierarchy1"/>
    <dgm:cxn modelId="{9D155109-2000-4C17-A2F0-CF91F23A69EF}" type="presOf" srcId="{5DEB0030-ABB8-4156-949A-132F0BDEB4E4}" destId="{E08B29CC-932E-4B11-BFF9-D8BA9F75DD26}" srcOrd="0" destOrd="0" presId="urn:microsoft.com/office/officeart/2005/8/layout/hierarchy1"/>
    <dgm:cxn modelId="{062ED7ED-4F88-4FF7-9C99-15404704F958}" type="presOf" srcId="{A025D15A-2929-443C-8846-0FDAE32AAA2B}" destId="{0D451C2E-2C3E-401B-B0DF-EB768828E40F}" srcOrd="0" destOrd="0" presId="urn:microsoft.com/office/officeart/2005/8/layout/hierarchy1"/>
    <dgm:cxn modelId="{74B97DF9-00BC-4D6D-8614-718D60595098}" type="presOf" srcId="{2CEBB454-10D1-499B-8C3D-25D6F11659D7}" destId="{7C3B8535-4256-4713-A36A-AA5AF90AA312}" srcOrd="0" destOrd="0" presId="urn:microsoft.com/office/officeart/2005/8/layout/hierarchy1"/>
    <dgm:cxn modelId="{2A7136C5-B6DE-4B72-8C96-9AC71B506B3E}" type="presOf" srcId="{87630405-AFBD-4AD6-A80B-2EFA37DFD5B9}" destId="{81733186-035E-4CA1-A51C-C3D72F534488}" srcOrd="0" destOrd="0" presId="urn:microsoft.com/office/officeart/2005/8/layout/hierarchy1"/>
    <dgm:cxn modelId="{A4D26C58-33AB-4D98-9DD2-0D7873DD7620}" type="presOf" srcId="{049B12E9-95CA-476D-91DE-F5952C933746}" destId="{0A6A962F-8425-46D3-9CAC-27185E06E2A7}" srcOrd="0" destOrd="0" presId="urn:microsoft.com/office/officeart/2005/8/layout/hierarchy1"/>
    <dgm:cxn modelId="{5F63031A-5FF5-4E03-83EC-A297B98C15EF}" type="presOf" srcId="{9FD9964B-EBCD-4865-B7C9-A98530695C06}" destId="{BE3B17F9-0588-4695-985C-630820A8DC0C}" srcOrd="0" destOrd="0" presId="urn:microsoft.com/office/officeart/2005/8/layout/hierarchy1"/>
    <dgm:cxn modelId="{776DBD4B-DEEC-4B72-93B8-6909B7730DFC}" type="presOf" srcId="{511F0B94-7834-4532-B3E3-91135D99EE61}" destId="{C2F07D4D-7AC2-404D-94A6-B17E008E34C1}" srcOrd="0" destOrd="0" presId="urn:microsoft.com/office/officeart/2005/8/layout/hierarchy1"/>
    <dgm:cxn modelId="{057A271B-81D1-41BC-99A9-274C8AEA484D}" type="presOf" srcId="{F7CA4A19-F4CB-4ADD-9822-B9F97452E61D}" destId="{11042B60-8418-4B01-814E-CC36BBF783E9}" srcOrd="0" destOrd="0" presId="urn:microsoft.com/office/officeart/2005/8/layout/hierarchy1"/>
    <dgm:cxn modelId="{97CC5A18-025E-467A-9B01-8EC52FD15FB6}" type="presOf" srcId="{40265297-9F5B-4F1C-B888-C57E1396F8F0}" destId="{B8136DF0-CD96-4532-B9EB-0744C8F77926}" srcOrd="0" destOrd="0" presId="urn:microsoft.com/office/officeart/2005/8/layout/hierarchy1"/>
    <dgm:cxn modelId="{98DB7AB2-4175-45E8-8C80-D2ED0343814A}" type="presOf" srcId="{AB07E65F-D6F7-4953-BE9B-70A3260CEEF6}" destId="{E28D437E-0EB2-49E4-8041-ED628D5A55CA}" srcOrd="0" destOrd="0" presId="urn:microsoft.com/office/officeart/2005/8/layout/hierarchy1"/>
    <dgm:cxn modelId="{ED968705-1822-4E04-93F2-F9AD67159148}" type="presOf" srcId="{15745EB5-595D-44A9-9494-BC3FB62CCCD3}" destId="{BDB97571-65EB-4098-89F5-3E5028DF234F}" srcOrd="0" destOrd="0" presId="urn:microsoft.com/office/officeart/2005/8/layout/hierarchy1"/>
    <dgm:cxn modelId="{A0B11B17-8B21-4CE4-89E2-5E16825CFB53}" type="presOf" srcId="{F4DBD2B3-A32D-4B70-956F-0D0388620496}" destId="{BD91DC9F-1594-454B-B277-0A33BAF0B0CE}" srcOrd="0" destOrd="0" presId="urn:microsoft.com/office/officeart/2005/8/layout/hierarchy1"/>
    <dgm:cxn modelId="{FF9F061A-4FE7-49D0-A7B7-338729059BFF}" type="presOf" srcId="{28B82FC7-0B74-4175-A569-E591F52C783A}" destId="{FAF54033-12BF-49DF-9D16-7B7924C5ABF3}" srcOrd="0" destOrd="0" presId="urn:microsoft.com/office/officeart/2005/8/layout/hierarchy1"/>
    <dgm:cxn modelId="{906B193D-DE7D-4A91-A5E5-AD6893DF80F4}" srcId="{5E4F4CF8-EE4D-4786-84DA-60E035CF76ED}" destId="{2850D05A-69EB-4E71-9784-5252590027E0}" srcOrd="0" destOrd="0" parTransId="{5F91F77D-0C50-4328-BA70-736050721F52}" sibTransId="{D0C7AE57-3C68-4F1D-AA4A-7DB1C0DB02A3}"/>
    <dgm:cxn modelId="{4B8CECAB-EDAF-4621-B22E-1CB1482925C5}" srcId="{BA9D53AF-34E7-47E5-861F-758B9662F7B1}" destId="{72685103-E671-4CB8-8C12-06CB3A998AD1}" srcOrd="0" destOrd="0" parTransId="{4A248B8F-484B-4221-8EC7-D5C2D654776E}" sibTransId="{405A11DF-54F5-442A-B575-5534C2480A66}"/>
    <dgm:cxn modelId="{82ED8246-9784-4952-834C-D2AC6F3A38F8}" srcId="{318DFE2F-42BA-4FDA-9CD2-8E4BDC37C6B7}" destId="{649A7265-E744-4366-8FA0-D61819490D33}" srcOrd="0" destOrd="0" parTransId="{46AC8AE4-5D3F-48A2-B76D-1C2FFDD25DB2}" sibTransId="{4DFA6167-707B-4F90-ADCA-43CC53B738EA}"/>
    <dgm:cxn modelId="{1ACDE808-CB92-4628-98B7-407DBADDD634}" type="presOf" srcId="{A2B2FDD8-E2AE-44F8-9AA8-7407089EE248}" destId="{80ACE06D-AD81-4268-B658-8169BD4F87A4}" srcOrd="0" destOrd="0" presId="urn:microsoft.com/office/officeart/2005/8/layout/hierarchy1"/>
    <dgm:cxn modelId="{D4039505-D26D-4B06-8114-8F4BDC3B455F}" srcId="{511F0B94-7834-4532-B3E3-91135D99EE61}" destId="{00E3ACDA-0CF5-47B7-A855-19BAFA13F7AF}" srcOrd="1" destOrd="0" parTransId="{696480E8-BCBA-4A46-86B2-55CD8A3A13F1}" sibTransId="{2DC799A8-860F-48A7-B3DF-4B5F3CC83467}"/>
    <dgm:cxn modelId="{1BAF74EE-4382-4E81-942C-A1C0BC0FB1F2}" srcId="{084B23DB-3360-414D-A36B-74DA2D555571}" destId="{A2B2FDD8-E2AE-44F8-9AA8-7407089EE248}" srcOrd="1" destOrd="0" parTransId="{12AF311D-D9FD-426C-91B5-F7A57B813E7B}" sibTransId="{C9E992F4-A59F-42BE-9587-99EC4AED2289}"/>
    <dgm:cxn modelId="{E06D6533-1B19-4311-978D-CECAB9D5E499}" type="presOf" srcId="{FCFDAF7E-703C-4F96-921A-7953A9731E22}" destId="{D6961DA1-23CC-4A0C-AAEC-5E6E73804E64}" srcOrd="0" destOrd="0" presId="urn:microsoft.com/office/officeart/2005/8/layout/hierarchy1"/>
    <dgm:cxn modelId="{C19072CD-CE63-4233-8B99-D660B3D0876F}" type="presOf" srcId="{1344D924-9C1C-4F4D-BDF7-97847BDAAD40}" destId="{96A90843-3B87-4653-A02D-6D53FE79A88F}" srcOrd="0" destOrd="0" presId="urn:microsoft.com/office/officeart/2005/8/layout/hierarchy1"/>
    <dgm:cxn modelId="{30610113-4754-4E82-ABDC-D1695573A4F7}" srcId="{9FD9964B-EBCD-4865-B7C9-A98530695C06}" destId="{7338F23C-1024-45F5-9305-6126C190F3B9}" srcOrd="0" destOrd="0" parTransId="{073BCC70-E720-4B81-8558-8DE9706C9668}" sibTransId="{49BAA421-B7E6-4C67-B96A-49CA1756BAFA}"/>
    <dgm:cxn modelId="{5AACAEC0-5B65-4301-9B9E-6293473C8219}" type="presOf" srcId="{FD1BB31D-E1BF-4E8A-B866-9EE216590B5F}" destId="{DE7D9056-54B1-49FA-9848-9700E0722D33}" srcOrd="0" destOrd="0" presId="urn:microsoft.com/office/officeart/2005/8/layout/hierarchy1"/>
    <dgm:cxn modelId="{3FA16A06-F5A3-4FB7-BECC-9F2CD3403DB8}" srcId="{F4DBD2B3-A32D-4B70-956F-0D0388620496}" destId="{5E4F4CF8-EE4D-4786-84DA-60E035CF76ED}" srcOrd="0" destOrd="0" parTransId="{31C04D1B-E144-4C4E-A6FA-EC373566F354}" sibTransId="{E26DB1D3-400B-41B0-9930-F152AEE59FA3}"/>
    <dgm:cxn modelId="{0B88944D-ED21-4B24-AB77-D40B6D6FF9C8}" type="presOf" srcId="{4E8B3983-1073-43FA-925E-22B04DD9EF6D}" destId="{91088360-26AB-4A9E-AF03-C09AF2AF0F1D}" srcOrd="0" destOrd="0" presId="urn:microsoft.com/office/officeart/2005/8/layout/hierarchy1"/>
    <dgm:cxn modelId="{59AA7C9B-F8C2-40A3-B8F7-3B02A1C80875}" type="presOf" srcId="{46AC8AE4-5D3F-48A2-B76D-1C2FFDD25DB2}" destId="{1D6F5257-7EAF-4B47-B3D2-153B22033D3A}" srcOrd="0" destOrd="0" presId="urn:microsoft.com/office/officeart/2005/8/layout/hierarchy1"/>
    <dgm:cxn modelId="{ABD877D5-4BF7-45B9-9445-EE93AD0CD0D8}" srcId="{87630405-AFBD-4AD6-A80B-2EFA37DFD5B9}" destId="{BA9D53AF-34E7-47E5-861F-758B9662F7B1}" srcOrd="0" destOrd="0" parTransId="{523A17BC-9DB3-4D73-826A-B27BDA88709F}" sibTransId="{DBF42E0E-CDE2-4CE9-B256-595899F2CE56}"/>
    <dgm:cxn modelId="{E4B780FC-3675-4B6A-9BC1-D8236AB8452D}" type="presOf" srcId="{C4DD8468-CE75-495D-AA8B-614E1115465E}" destId="{2EF1455C-C6D9-4239-A049-ED4655F44592}" srcOrd="0" destOrd="0" presId="urn:microsoft.com/office/officeart/2005/8/layout/hierarchy1"/>
    <dgm:cxn modelId="{F9D78205-F9F9-4AB6-ACBA-509719673148}" type="presOf" srcId="{EE43BB47-0BC8-4972-8049-02DD4F3ED993}" destId="{CF243D50-7AD5-456C-A4E1-D1F72F2108A3}" srcOrd="0" destOrd="0" presId="urn:microsoft.com/office/officeart/2005/8/layout/hierarchy1"/>
    <dgm:cxn modelId="{0CCAB505-BEE1-4695-97E0-50FBDF0D39B8}" type="presOf" srcId="{37AD7BE3-A30D-4FC6-AEC9-FBC3763458CE}" destId="{9949EFC6-4FF4-4235-911A-20D08F3631FA}" srcOrd="0" destOrd="0" presId="urn:microsoft.com/office/officeart/2005/8/layout/hierarchy1"/>
    <dgm:cxn modelId="{E1D7BA23-B054-4343-A662-EC6152613240}" type="presOf" srcId="{084B23DB-3360-414D-A36B-74DA2D555571}" destId="{BA040892-CF20-4C51-9B85-81D84E50710D}" srcOrd="0" destOrd="0" presId="urn:microsoft.com/office/officeart/2005/8/layout/hierarchy1"/>
    <dgm:cxn modelId="{DE000D2B-C42F-4281-9B45-2288C3DFDF74}" type="presOf" srcId="{31C04D1B-E144-4C4E-A6FA-EC373566F354}" destId="{BBD17860-7FBC-484C-8054-603BD8E7CD8E}" srcOrd="0" destOrd="0" presId="urn:microsoft.com/office/officeart/2005/8/layout/hierarchy1"/>
    <dgm:cxn modelId="{D818CFEE-F1B7-4FEE-95A1-63A630AA1420}" type="presOf" srcId="{78E38DC2-E042-4714-B204-BE13C95803E4}" destId="{155896D8-8109-4BC0-B55D-9ADBF33E2075}" srcOrd="0" destOrd="0" presId="urn:microsoft.com/office/officeart/2005/8/layout/hierarchy1"/>
    <dgm:cxn modelId="{6FE0E9FB-D29B-49FE-8456-B1B88FB6DFD1}" type="presOf" srcId="{5F91F77D-0C50-4328-BA70-736050721F52}" destId="{C3A785B3-7794-4420-8FB6-BC99D7D41E61}" srcOrd="0" destOrd="0" presId="urn:microsoft.com/office/officeart/2005/8/layout/hierarchy1"/>
    <dgm:cxn modelId="{0657ADEA-92B4-4A6A-AA5A-515A187CB365}" srcId="{C6AA790E-85F8-4BDD-882D-7FF38BCCBCC8}" destId="{62EA17C2-FD62-43EC-80D1-67EB8B4E7061}" srcOrd="0" destOrd="0" parTransId="{0AF0906B-23E4-4E2D-86A0-5AC9B624C6B5}" sibTransId="{03910DD5-11BA-4BD4-A782-364B13BAFF8F}"/>
    <dgm:cxn modelId="{750AFB1A-EF02-46A6-9B15-6D6484D6987F}" type="presOf" srcId="{4A248B8F-484B-4221-8EC7-D5C2D654776E}" destId="{AADAEE68-1E79-49CE-A5E4-9ADAFA01E895}" srcOrd="0" destOrd="0" presId="urn:microsoft.com/office/officeart/2005/8/layout/hierarchy1"/>
    <dgm:cxn modelId="{5AA92053-C396-4AEA-8740-6B52746B146E}" type="presOf" srcId="{18A3740B-B251-4364-92FA-C926A1F732D6}" destId="{4E83AFDC-ABDA-44A6-9AD1-53B679E1A258}" srcOrd="0" destOrd="0" presId="urn:microsoft.com/office/officeart/2005/8/layout/hierarchy1"/>
    <dgm:cxn modelId="{2CDB8D78-CF7F-4F73-958C-B59EFC22C3DD}" srcId="{084B23DB-3360-414D-A36B-74DA2D555571}" destId="{FAC2E58A-C61B-42F8-B471-32E4B2D22C1C}" srcOrd="2" destOrd="0" parTransId="{37AD7BE3-A30D-4FC6-AEC9-FBC3763458CE}" sibTransId="{B848EC8C-A38F-4695-8B79-D61CB5A78FAE}"/>
    <dgm:cxn modelId="{592B7481-B395-464E-AF15-4886B2829C32}" type="presOf" srcId="{FD0B8DA0-B4D9-4238-940D-AC2C3087EB8B}" destId="{C7593017-9CA9-4F12-B5F9-E785E658E4D6}" srcOrd="0" destOrd="0" presId="urn:microsoft.com/office/officeart/2005/8/layout/hierarchy1"/>
    <dgm:cxn modelId="{22DE577C-D327-4A42-B567-D05519B89538}" srcId="{482B78FA-1DFC-477A-B615-D4AA2AFCC7F1}" destId="{049B12E9-95CA-476D-91DE-F5952C933746}" srcOrd="1" destOrd="0" parTransId="{3B233C82-3AAA-41A8-971A-1092AAFFD8E1}" sibTransId="{DAF72534-5671-43F2-9A99-2673937C89D8}"/>
    <dgm:cxn modelId="{FE54393E-BCDF-494E-AECC-2C149B660D86}" type="presOf" srcId="{AC042084-960B-48FF-82CF-2EE66D89F7FF}" destId="{49D582C7-8F68-4A85-A77F-4242FA578E53}" srcOrd="0" destOrd="0" presId="urn:microsoft.com/office/officeart/2005/8/layout/hierarchy1"/>
    <dgm:cxn modelId="{C4B7B8DE-84F4-485A-98AD-BAB03B22FC91}" srcId="{649A7265-E744-4366-8FA0-D61819490D33}" destId="{9FD9964B-EBCD-4865-B7C9-A98530695C06}" srcOrd="0" destOrd="0" parTransId="{15745EB5-595D-44A9-9494-BC3FB62CCCD3}" sibTransId="{C2A01575-2B6E-40DE-A374-EFD11BD105A6}"/>
    <dgm:cxn modelId="{B4EB661E-5955-43D3-A2FC-45C3F1F801FD}" type="presOf" srcId="{72685103-E671-4CB8-8C12-06CB3A998AD1}" destId="{A2D042DB-9481-497E-9E3F-F2797E758088}" srcOrd="0" destOrd="0" presId="urn:microsoft.com/office/officeart/2005/8/layout/hierarchy1"/>
    <dgm:cxn modelId="{917FE6A6-23C5-4208-9040-BB95CF9E421A}" srcId="{049B12E9-95CA-476D-91DE-F5952C933746}" destId="{2C01BBA0-9B15-4E7A-9C56-AFC024BE3E1A}" srcOrd="0" destOrd="0" parTransId="{4E8B3983-1073-43FA-925E-22B04DD9EF6D}" sibTransId="{708ECDEB-6EEB-42BC-89C8-EBFC08B247AD}"/>
    <dgm:cxn modelId="{F1722B19-E6B9-4328-89F0-C81CE1AC336D}" type="presOf" srcId="{21007D32-0C36-4A29-B45A-5CEE63909484}" destId="{71C0DB9B-07E7-4DED-97CF-62FF0580BC07}" srcOrd="0" destOrd="0" presId="urn:microsoft.com/office/officeart/2005/8/layout/hierarchy1"/>
    <dgm:cxn modelId="{41B41FEC-DE1A-41A3-B4F1-D509C41D2598}" srcId="{FD1BB31D-E1BF-4E8A-B866-9EE216590B5F}" destId="{78E38DC2-E042-4714-B204-BE13C95803E4}" srcOrd="0" destOrd="0" parTransId="{7496CA07-4784-4636-BC32-8278C88305FA}" sibTransId="{76E03829-31E6-4DCA-A522-C2C66501BBF3}"/>
    <dgm:cxn modelId="{2A22B4FE-FF58-4161-8F56-C4A20A88A4DC}" srcId="{736BA484-B6A8-41B2-9C7C-6EF6036134E5}" destId="{7973965E-1436-4C00-8E95-3E52AFC7FDFC}" srcOrd="0" destOrd="0" parTransId="{208EF527-19EC-427A-9AD9-64966C8F4D50}" sibTransId="{DAF9838F-181E-4952-9152-55A1DAE67283}"/>
    <dgm:cxn modelId="{03FF2C81-FCFD-4524-AB5D-B85D190D1D49}" srcId="{511F0B94-7834-4532-B3E3-91135D99EE61}" destId="{AB07E65F-D6F7-4953-BE9B-70A3260CEEF6}" srcOrd="0" destOrd="0" parTransId="{99839392-2F7B-4053-8B11-0DEF78B18F3E}" sibTransId="{B3A9252F-DA13-4245-8555-BC5793E945E1}"/>
    <dgm:cxn modelId="{D7463DB3-E1AF-41CA-AAFC-91F59E0DFAE4}" type="presOf" srcId="{08356034-FA83-47D2-8624-998B5E481861}" destId="{BA3CB3A0-EC8B-42B2-BF1E-24CC75C7F41A}" srcOrd="0" destOrd="0" presId="urn:microsoft.com/office/officeart/2005/8/layout/hierarchy1"/>
    <dgm:cxn modelId="{8F3713F4-2D4B-4478-A6EE-9CE4C86292EE}" type="presOf" srcId="{5A8B116B-A9A5-43D3-8D9C-DFF10BB5524C}" destId="{C22538AA-F604-47F0-B3C5-0E3E2D037E65}" srcOrd="0" destOrd="0" presId="urn:microsoft.com/office/officeart/2005/8/layout/hierarchy1"/>
    <dgm:cxn modelId="{957611DD-1C27-4060-883D-0769540C80D1}" type="presOf" srcId="{FAC2E58A-C61B-42F8-B471-32E4B2D22C1C}" destId="{6F3DE7AF-D931-46DF-A4DB-0C743834C606}" srcOrd="0" destOrd="0" presId="urn:microsoft.com/office/officeart/2005/8/layout/hierarchy1"/>
    <dgm:cxn modelId="{597E8341-8697-4F6D-9E0C-F085B34EAE99}" type="presParOf" srcId="{AB8240F0-9C17-4BDB-98A0-F44B15FA83A4}" destId="{5AC48B1F-2003-49EE-9BAF-E5F716C0DA87}" srcOrd="0" destOrd="0" presId="urn:microsoft.com/office/officeart/2005/8/layout/hierarchy1"/>
    <dgm:cxn modelId="{740AF6AB-499C-4CB0-9242-FABA72F7A314}" type="presParOf" srcId="{5AC48B1F-2003-49EE-9BAF-E5F716C0DA87}" destId="{7EE302FC-9E09-4F63-9964-9171408CCA60}" srcOrd="0" destOrd="0" presId="urn:microsoft.com/office/officeart/2005/8/layout/hierarchy1"/>
    <dgm:cxn modelId="{72721BA9-0410-4C2A-A645-B30BABA4384F}" type="presParOf" srcId="{7EE302FC-9E09-4F63-9964-9171408CCA60}" destId="{A7CD94C5-9533-4340-8AD8-C5A500A2B509}" srcOrd="0" destOrd="0" presId="urn:microsoft.com/office/officeart/2005/8/layout/hierarchy1"/>
    <dgm:cxn modelId="{F1589980-63C5-4832-88A1-C933F77A2CCC}" type="presParOf" srcId="{7EE302FC-9E09-4F63-9964-9171408CCA60}" destId="{88583994-2804-48C3-BF43-719209F46097}" srcOrd="1" destOrd="0" presId="urn:microsoft.com/office/officeart/2005/8/layout/hierarchy1"/>
    <dgm:cxn modelId="{FF478775-BF85-4905-8558-20BAAD215925}" type="presParOf" srcId="{5AC48B1F-2003-49EE-9BAF-E5F716C0DA87}" destId="{C1406A2B-4001-4B97-A7DB-18699C340E1C}" srcOrd="1" destOrd="0" presId="urn:microsoft.com/office/officeart/2005/8/layout/hierarchy1"/>
    <dgm:cxn modelId="{0DE00E54-E2F2-405F-8693-630638ADA72E}" type="presParOf" srcId="{C1406A2B-4001-4B97-A7DB-18699C340E1C}" destId="{00DD0834-8A35-406B-86F8-018FAFC724A2}" srcOrd="0" destOrd="0" presId="urn:microsoft.com/office/officeart/2005/8/layout/hierarchy1"/>
    <dgm:cxn modelId="{C55A571C-C68E-4D05-B127-647F65C8E7E9}" type="presParOf" srcId="{C1406A2B-4001-4B97-A7DB-18699C340E1C}" destId="{2DE8A3D7-083D-4B74-BDE4-7D9881971C32}" srcOrd="1" destOrd="0" presId="urn:microsoft.com/office/officeart/2005/8/layout/hierarchy1"/>
    <dgm:cxn modelId="{38691ED9-C4B5-4CBD-B971-E597A6B7DFC9}" type="presParOf" srcId="{2DE8A3D7-083D-4B74-BDE4-7D9881971C32}" destId="{8477DDD0-FFE4-454D-82BB-559BFAF2CB27}" srcOrd="0" destOrd="0" presId="urn:microsoft.com/office/officeart/2005/8/layout/hierarchy1"/>
    <dgm:cxn modelId="{3E5BA6FC-262D-4581-B9C8-1793C6D8693A}" type="presParOf" srcId="{8477DDD0-FFE4-454D-82BB-559BFAF2CB27}" destId="{EAE723E3-6B95-4721-967C-F9E4865B86C7}" srcOrd="0" destOrd="0" presId="urn:microsoft.com/office/officeart/2005/8/layout/hierarchy1"/>
    <dgm:cxn modelId="{55466901-E20F-402F-BCA6-0338F9830808}" type="presParOf" srcId="{8477DDD0-FFE4-454D-82BB-559BFAF2CB27}" destId="{81733186-035E-4CA1-A51C-C3D72F534488}" srcOrd="1" destOrd="0" presId="urn:microsoft.com/office/officeart/2005/8/layout/hierarchy1"/>
    <dgm:cxn modelId="{BC741A0B-BD15-434B-8786-F7463E3CF170}" type="presParOf" srcId="{2DE8A3D7-083D-4B74-BDE4-7D9881971C32}" destId="{1831FFDC-A472-4547-8847-E5684BDA241F}" srcOrd="1" destOrd="0" presId="urn:microsoft.com/office/officeart/2005/8/layout/hierarchy1"/>
    <dgm:cxn modelId="{C6ED33B8-B052-4ABD-B66D-EB6DB78015A6}" type="presParOf" srcId="{1831FFDC-A472-4547-8847-E5684BDA241F}" destId="{8A169322-1A14-47F2-B10B-40EFB57D04C0}" srcOrd="0" destOrd="0" presId="urn:microsoft.com/office/officeart/2005/8/layout/hierarchy1"/>
    <dgm:cxn modelId="{C13B71E9-1355-45C0-AF83-FCABABAFFB52}" type="presParOf" srcId="{1831FFDC-A472-4547-8847-E5684BDA241F}" destId="{EA9E9543-DF75-4465-92F8-A4EE3AB18C38}" srcOrd="1" destOrd="0" presId="urn:microsoft.com/office/officeart/2005/8/layout/hierarchy1"/>
    <dgm:cxn modelId="{2939B4AD-7553-4784-8153-7A946F8C6C21}" type="presParOf" srcId="{EA9E9543-DF75-4465-92F8-A4EE3AB18C38}" destId="{DB26A92A-4159-4592-8FC9-0DF184CF8159}" srcOrd="0" destOrd="0" presId="urn:microsoft.com/office/officeart/2005/8/layout/hierarchy1"/>
    <dgm:cxn modelId="{054F2B18-EBFC-4CC0-B2BC-F77346E3E0E3}" type="presParOf" srcId="{DB26A92A-4159-4592-8FC9-0DF184CF8159}" destId="{9B865EC2-9126-4AFC-88ED-68B97F35090C}" srcOrd="0" destOrd="0" presId="urn:microsoft.com/office/officeart/2005/8/layout/hierarchy1"/>
    <dgm:cxn modelId="{EA21C6B2-49EB-4343-8194-8D106AFF3265}" type="presParOf" srcId="{DB26A92A-4159-4592-8FC9-0DF184CF8159}" destId="{257AC17E-D8AF-4FBE-82A3-1D187A35110C}" srcOrd="1" destOrd="0" presId="urn:microsoft.com/office/officeart/2005/8/layout/hierarchy1"/>
    <dgm:cxn modelId="{EC818E5C-B899-46FB-8F01-F6B5EF97A7C1}" type="presParOf" srcId="{EA9E9543-DF75-4465-92F8-A4EE3AB18C38}" destId="{A27579CE-5B42-47BE-ABA8-FC856990FA5C}" srcOrd="1" destOrd="0" presId="urn:microsoft.com/office/officeart/2005/8/layout/hierarchy1"/>
    <dgm:cxn modelId="{0A15E79C-2DA3-44AD-BED7-9F1F94FC7ABE}" type="presParOf" srcId="{A27579CE-5B42-47BE-ABA8-FC856990FA5C}" destId="{AADAEE68-1E79-49CE-A5E4-9ADAFA01E895}" srcOrd="0" destOrd="0" presId="urn:microsoft.com/office/officeart/2005/8/layout/hierarchy1"/>
    <dgm:cxn modelId="{52D72486-FB12-41FD-AC16-5242148B36DE}" type="presParOf" srcId="{A27579CE-5B42-47BE-ABA8-FC856990FA5C}" destId="{C809A6A4-4688-49A9-8172-E1FBE6A00B87}" srcOrd="1" destOrd="0" presId="urn:microsoft.com/office/officeart/2005/8/layout/hierarchy1"/>
    <dgm:cxn modelId="{6E1F07EB-E78D-45D9-BD6D-0103F3D94C13}" type="presParOf" srcId="{C809A6A4-4688-49A9-8172-E1FBE6A00B87}" destId="{06D1352B-B386-43EE-BF88-410ECB591B5D}" srcOrd="0" destOrd="0" presId="urn:microsoft.com/office/officeart/2005/8/layout/hierarchy1"/>
    <dgm:cxn modelId="{B700B499-5ED7-4CD7-ABEF-8594BBEBCC9C}" type="presParOf" srcId="{06D1352B-B386-43EE-BF88-410ECB591B5D}" destId="{8AC5692F-5818-454E-9C8F-6C503A2A4469}" srcOrd="0" destOrd="0" presId="urn:microsoft.com/office/officeart/2005/8/layout/hierarchy1"/>
    <dgm:cxn modelId="{301438D5-72F3-4B15-B98B-A5428E8FE54B}" type="presParOf" srcId="{06D1352B-B386-43EE-BF88-410ECB591B5D}" destId="{A2D042DB-9481-497E-9E3F-F2797E758088}" srcOrd="1" destOrd="0" presId="urn:microsoft.com/office/officeart/2005/8/layout/hierarchy1"/>
    <dgm:cxn modelId="{8C9114E0-9600-47B2-9825-495666B89367}" type="presParOf" srcId="{C809A6A4-4688-49A9-8172-E1FBE6A00B87}" destId="{628A87B9-7EB9-46D3-B156-BA5ED92A06ED}" srcOrd="1" destOrd="0" presId="urn:microsoft.com/office/officeart/2005/8/layout/hierarchy1"/>
    <dgm:cxn modelId="{F3F36636-9E24-4993-987B-C69CAE3D2B6F}" type="presParOf" srcId="{628A87B9-7EB9-46D3-B156-BA5ED92A06ED}" destId="{E08B29CC-932E-4B11-BFF9-D8BA9F75DD26}" srcOrd="0" destOrd="0" presId="urn:microsoft.com/office/officeart/2005/8/layout/hierarchy1"/>
    <dgm:cxn modelId="{33960C35-29DB-428E-8359-7BB83E8759F0}" type="presParOf" srcId="{628A87B9-7EB9-46D3-B156-BA5ED92A06ED}" destId="{03FD29EE-B972-4B34-B330-0E53FDC329AD}" srcOrd="1" destOrd="0" presId="urn:microsoft.com/office/officeart/2005/8/layout/hierarchy1"/>
    <dgm:cxn modelId="{FF3B447F-3F58-46F2-BF54-CA43499BE654}" type="presParOf" srcId="{03FD29EE-B972-4B34-B330-0E53FDC329AD}" destId="{7EB3421E-ED60-4506-9BCB-426540FBB364}" srcOrd="0" destOrd="0" presId="urn:microsoft.com/office/officeart/2005/8/layout/hierarchy1"/>
    <dgm:cxn modelId="{96E3C584-B082-456E-AE27-5B6D89F45E1E}" type="presParOf" srcId="{7EB3421E-ED60-4506-9BCB-426540FBB364}" destId="{1F5A7AB6-7467-43F6-9849-D2571B21C0BD}" srcOrd="0" destOrd="0" presId="urn:microsoft.com/office/officeart/2005/8/layout/hierarchy1"/>
    <dgm:cxn modelId="{50C4584C-99E7-47E9-9B0D-5202E4D50933}" type="presParOf" srcId="{7EB3421E-ED60-4506-9BCB-426540FBB364}" destId="{638BF41B-26F1-4C94-8EA0-95FBC4C0493B}" srcOrd="1" destOrd="0" presId="urn:microsoft.com/office/officeart/2005/8/layout/hierarchy1"/>
    <dgm:cxn modelId="{C8E88A2C-281D-4832-8293-9F83CFC30A8D}" type="presParOf" srcId="{03FD29EE-B972-4B34-B330-0E53FDC329AD}" destId="{B98E62E2-7BFE-4F66-B7FD-CBC352DB8C18}" srcOrd="1" destOrd="0" presId="urn:microsoft.com/office/officeart/2005/8/layout/hierarchy1"/>
    <dgm:cxn modelId="{A178C528-51B8-4DC4-92C5-5900797A0698}" type="presParOf" srcId="{B98E62E2-7BFE-4F66-B7FD-CBC352DB8C18}" destId="{2EF1455C-C6D9-4239-A049-ED4655F44592}" srcOrd="0" destOrd="0" presId="urn:microsoft.com/office/officeart/2005/8/layout/hierarchy1"/>
    <dgm:cxn modelId="{C4F03BC3-D87F-4945-848C-5F7249ACD8E5}" type="presParOf" srcId="{B98E62E2-7BFE-4F66-B7FD-CBC352DB8C18}" destId="{CABDA933-79BA-46D5-985D-9439F56AD257}" srcOrd="1" destOrd="0" presId="urn:microsoft.com/office/officeart/2005/8/layout/hierarchy1"/>
    <dgm:cxn modelId="{57BAB936-559A-40F8-B1BA-0B6A64B29CDE}" type="presParOf" srcId="{CABDA933-79BA-46D5-985D-9439F56AD257}" destId="{9C9091B4-188C-47B3-9F6A-6340A39984FB}" srcOrd="0" destOrd="0" presId="urn:microsoft.com/office/officeart/2005/8/layout/hierarchy1"/>
    <dgm:cxn modelId="{ADC3995B-8C34-4B42-A262-3C754627CB71}" type="presParOf" srcId="{9C9091B4-188C-47B3-9F6A-6340A39984FB}" destId="{C0EA43B1-592E-48BC-8A32-3267C4B8CF5A}" srcOrd="0" destOrd="0" presId="urn:microsoft.com/office/officeart/2005/8/layout/hierarchy1"/>
    <dgm:cxn modelId="{D3006C53-A307-492E-9160-3389982E3644}" type="presParOf" srcId="{9C9091B4-188C-47B3-9F6A-6340A39984FB}" destId="{12EE7D9B-0AD7-45A9-8E7A-A7E46AF6619E}" srcOrd="1" destOrd="0" presId="urn:microsoft.com/office/officeart/2005/8/layout/hierarchy1"/>
    <dgm:cxn modelId="{DB1BBEE3-8AFC-4776-B64A-E9CF88CB9332}" type="presParOf" srcId="{CABDA933-79BA-46D5-985D-9439F56AD257}" destId="{6E7C73FB-9C33-440B-A9E0-9B4E34676148}" srcOrd="1" destOrd="0" presId="urn:microsoft.com/office/officeart/2005/8/layout/hierarchy1"/>
    <dgm:cxn modelId="{AAE307B7-27B4-4383-8EFE-175E06DE093D}" type="presParOf" srcId="{628A87B9-7EB9-46D3-B156-BA5ED92A06ED}" destId="{96A90843-3B87-4653-A02D-6D53FE79A88F}" srcOrd="2" destOrd="0" presId="urn:microsoft.com/office/officeart/2005/8/layout/hierarchy1"/>
    <dgm:cxn modelId="{2BDF9311-472B-41ED-AFAA-D3CE69682F4E}" type="presParOf" srcId="{628A87B9-7EB9-46D3-B156-BA5ED92A06ED}" destId="{09F8C8F9-85EF-4368-9457-AE2789801F9B}" srcOrd="3" destOrd="0" presId="urn:microsoft.com/office/officeart/2005/8/layout/hierarchy1"/>
    <dgm:cxn modelId="{17B1DB2C-0842-46FD-BEEF-3F8FDFA01A49}" type="presParOf" srcId="{09F8C8F9-85EF-4368-9457-AE2789801F9B}" destId="{3C4040A2-CA99-48A8-8E21-2EBCF98FA19A}" srcOrd="0" destOrd="0" presId="urn:microsoft.com/office/officeart/2005/8/layout/hierarchy1"/>
    <dgm:cxn modelId="{FFEB2013-FFD7-4014-994F-51A1B6874530}" type="presParOf" srcId="{3C4040A2-CA99-48A8-8E21-2EBCF98FA19A}" destId="{383C95E9-C334-4A0F-B3A2-FC8CC10C3966}" srcOrd="0" destOrd="0" presId="urn:microsoft.com/office/officeart/2005/8/layout/hierarchy1"/>
    <dgm:cxn modelId="{D5D70BCC-5807-4F3E-B412-09BB82D17065}" type="presParOf" srcId="{3C4040A2-CA99-48A8-8E21-2EBCF98FA19A}" destId="{DE7D9056-54B1-49FA-9848-9700E0722D33}" srcOrd="1" destOrd="0" presId="urn:microsoft.com/office/officeart/2005/8/layout/hierarchy1"/>
    <dgm:cxn modelId="{CE750171-0FC1-4F84-9AFE-7199504AA342}" type="presParOf" srcId="{09F8C8F9-85EF-4368-9457-AE2789801F9B}" destId="{359EE02F-19A6-47BE-A900-0B2F36DB4A40}" srcOrd="1" destOrd="0" presId="urn:microsoft.com/office/officeart/2005/8/layout/hierarchy1"/>
    <dgm:cxn modelId="{9FC0314C-E883-491B-845D-CCC3A2FF1FFE}" type="presParOf" srcId="{359EE02F-19A6-47BE-A900-0B2F36DB4A40}" destId="{06CC3547-485D-4EBD-B900-F0B79F957D32}" srcOrd="0" destOrd="0" presId="urn:microsoft.com/office/officeart/2005/8/layout/hierarchy1"/>
    <dgm:cxn modelId="{68A309CC-3D7E-4406-BD83-74E524334DF4}" type="presParOf" srcId="{359EE02F-19A6-47BE-A900-0B2F36DB4A40}" destId="{D5C06E96-0AF8-4947-B9A2-C02C016F3537}" srcOrd="1" destOrd="0" presId="urn:microsoft.com/office/officeart/2005/8/layout/hierarchy1"/>
    <dgm:cxn modelId="{B56F8658-7940-45DB-9464-73636EFF900F}" type="presParOf" srcId="{D5C06E96-0AF8-4947-B9A2-C02C016F3537}" destId="{548ED7C4-F361-45A1-A4F3-8165D8804E85}" srcOrd="0" destOrd="0" presId="urn:microsoft.com/office/officeart/2005/8/layout/hierarchy1"/>
    <dgm:cxn modelId="{6096E510-8F53-4659-BC61-E95C0CD24284}" type="presParOf" srcId="{548ED7C4-F361-45A1-A4F3-8165D8804E85}" destId="{53498F9E-B9F5-4CDE-AC47-F71A79E2744F}" srcOrd="0" destOrd="0" presId="urn:microsoft.com/office/officeart/2005/8/layout/hierarchy1"/>
    <dgm:cxn modelId="{3C9F0E03-626F-4D6A-AE0E-CD9B8E903BD6}" type="presParOf" srcId="{548ED7C4-F361-45A1-A4F3-8165D8804E85}" destId="{155896D8-8109-4BC0-B55D-9ADBF33E2075}" srcOrd="1" destOrd="0" presId="urn:microsoft.com/office/officeart/2005/8/layout/hierarchy1"/>
    <dgm:cxn modelId="{40F7DA81-18FC-4102-850F-1AE81BB19961}" type="presParOf" srcId="{D5C06E96-0AF8-4947-B9A2-C02C016F3537}" destId="{926C7B92-0959-44C4-9D91-49B5AFACCBE8}" srcOrd="1" destOrd="0" presId="urn:microsoft.com/office/officeart/2005/8/layout/hierarchy1"/>
    <dgm:cxn modelId="{1820B417-51CC-4FC8-AFBF-EF179E83E7D3}" type="presParOf" srcId="{A27579CE-5B42-47BE-ABA8-FC856990FA5C}" destId="{4E83AFDC-ABDA-44A6-9AD1-53B679E1A258}" srcOrd="2" destOrd="0" presId="urn:microsoft.com/office/officeart/2005/8/layout/hierarchy1"/>
    <dgm:cxn modelId="{39FE0299-B821-4067-ABA1-8E717EA7CEDC}" type="presParOf" srcId="{A27579CE-5B42-47BE-ABA8-FC856990FA5C}" destId="{D4F9C39F-9263-4810-ABBA-7773197EC6CE}" srcOrd="3" destOrd="0" presId="urn:microsoft.com/office/officeart/2005/8/layout/hierarchy1"/>
    <dgm:cxn modelId="{C4A3EB50-B1AD-41B9-9C5A-1DF0F4C9F8CC}" type="presParOf" srcId="{D4F9C39F-9263-4810-ABBA-7773197EC6CE}" destId="{931069C6-7D97-4DDA-ABC8-8CEDAB375F5D}" srcOrd="0" destOrd="0" presId="urn:microsoft.com/office/officeart/2005/8/layout/hierarchy1"/>
    <dgm:cxn modelId="{B5F8F014-24FD-462A-B472-CB02A0157E21}" type="presParOf" srcId="{931069C6-7D97-4DDA-ABC8-8CEDAB375F5D}" destId="{21A38970-B121-481B-B088-0E0BB05B6B3B}" srcOrd="0" destOrd="0" presId="urn:microsoft.com/office/officeart/2005/8/layout/hierarchy1"/>
    <dgm:cxn modelId="{29852B5F-EA29-4247-AE8F-620F0661F2B0}" type="presParOf" srcId="{931069C6-7D97-4DDA-ABC8-8CEDAB375F5D}" destId="{BD91DC9F-1594-454B-B277-0A33BAF0B0CE}" srcOrd="1" destOrd="0" presId="urn:microsoft.com/office/officeart/2005/8/layout/hierarchy1"/>
    <dgm:cxn modelId="{48E42D5B-9EB7-4E20-9C9C-CE591BB8B672}" type="presParOf" srcId="{D4F9C39F-9263-4810-ABBA-7773197EC6CE}" destId="{03A08F14-D09F-447D-8B3D-1004F16C8C2F}" srcOrd="1" destOrd="0" presId="urn:microsoft.com/office/officeart/2005/8/layout/hierarchy1"/>
    <dgm:cxn modelId="{6109F9BA-5BC6-4117-A0FE-4536BE8FC086}" type="presParOf" srcId="{03A08F14-D09F-447D-8B3D-1004F16C8C2F}" destId="{BBD17860-7FBC-484C-8054-603BD8E7CD8E}" srcOrd="0" destOrd="0" presId="urn:microsoft.com/office/officeart/2005/8/layout/hierarchy1"/>
    <dgm:cxn modelId="{E189451E-1A5F-46A0-96A0-998D2DCB7128}" type="presParOf" srcId="{03A08F14-D09F-447D-8B3D-1004F16C8C2F}" destId="{BA56256C-80DE-4FAE-A08E-5C4AA6B5A24C}" srcOrd="1" destOrd="0" presId="urn:microsoft.com/office/officeart/2005/8/layout/hierarchy1"/>
    <dgm:cxn modelId="{82259894-9751-4290-AE03-68C64C00BF6E}" type="presParOf" srcId="{BA56256C-80DE-4FAE-A08E-5C4AA6B5A24C}" destId="{A5F863FA-DEED-46F7-8B13-CCAD00D1416B}" srcOrd="0" destOrd="0" presId="urn:microsoft.com/office/officeart/2005/8/layout/hierarchy1"/>
    <dgm:cxn modelId="{E7C8E6AA-4271-4D8F-A0A5-768F8A114911}" type="presParOf" srcId="{A5F863FA-DEED-46F7-8B13-CCAD00D1416B}" destId="{825D8500-B452-4361-A60D-94A3BF93A1EB}" srcOrd="0" destOrd="0" presId="urn:microsoft.com/office/officeart/2005/8/layout/hierarchy1"/>
    <dgm:cxn modelId="{A0F7E652-CA50-412F-A65F-E9150D6C22FC}" type="presParOf" srcId="{A5F863FA-DEED-46F7-8B13-CCAD00D1416B}" destId="{3DA9E10A-6146-45D1-A26A-18167946AE8F}" srcOrd="1" destOrd="0" presId="urn:microsoft.com/office/officeart/2005/8/layout/hierarchy1"/>
    <dgm:cxn modelId="{7ABB1D9B-2268-482E-BF19-92A56C408EE1}" type="presParOf" srcId="{BA56256C-80DE-4FAE-A08E-5C4AA6B5A24C}" destId="{C4B88A34-1782-4E8F-95D3-562C40EEAFED}" srcOrd="1" destOrd="0" presId="urn:microsoft.com/office/officeart/2005/8/layout/hierarchy1"/>
    <dgm:cxn modelId="{CDF43D60-F55A-457A-A3BF-9E251951523D}" type="presParOf" srcId="{C4B88A34-1782-4E8F-95D3-562C40EEAFED}" destId="{C3A785B3-7794-4420-8FB6-BC99D7D41E61}" srcOrd="0" destOrd="0" presId="urn:microsoft.com/office/officeart/2005/8/layout/hierarchy1"/>
    <dgm:cxn modelId="{28031BDF-0A7F-449D-BF07-994A7805C50A}" type="presParOf" srcId="{C4B88A34-1782-4E8F-95D3-562C40EEAFED}" destId="{CEBC87F3-A3AB-4DB2-8FDA-78BBD3A37ED1}" srcOrd="1" destOrd="0" presId="urn:microsoft.com/office/officeart/2005/8/layout/hierarchy1"/>
    <dgm:cxn modelId="{3C2FF940-40BC-4FB9-BCA9-11A29E96B670}" type="presParOf" srcId="{CEBC87F3-A3AB-4DB2-8FDA-78BBD3A37ED1}" destId="{FBD28C4A-DCF3-4D9A-9A0A-159DF781A224}" srcOrd="0" destOrd="0" presId="urn:microsoft.com/office/officeart/2005/8/layout/hierarchy1"/>
    <dgm:cxn modelId="{B32A6500-0E8E-4E7B-8451-DFC996FFE3DA}" type="presParOf" srcId="{FBD28C4A-DCF3-4D9A-9A0A-159DF781A224}" destId="{06FC4AE1-B889-4C8A-8928-64B352746116}" srcOrd="0" destOrd="0" presId="urn:microsoft.com/office/officeart/2005/8/layout/hierarchy1"/>
    <dgm:cxn modelId="{F37531EB-B131-48DF-9AE9-82A8A5760689}" type="presParOf" srcId="{FBD28C4A-DCF3-4D9A-9A0A-159DF781A224}" destId="{B5BB1BA6-1C7A-48C7-95A5-0CD98EAA1405}" srcOrd="1" destOrd="0" presId="urn:microsoft.com/office/officeart/2005/8/layout/hierarchy1"/>
    <dgm:cxn modelId="{F83F78A5-9084-4303-BB09-3B9DBDA08AB2}" type="presParOf" srcId="{CEBC87F3-A3AB-4DB2-8FDA-78BBD3A37ED1}" destId="{8C19C3F3-1AE5-4363-AD45-8562ECC9D7CB}" srcOrd="1" destOrd="0" presId="urn:microsoft.com/office/officeart/2005/8/layout/hierarchy1"/>
    <dgm:cxn modelId="{A7149894-BE99-49EC-8678-37DABE4CEC65}" type="presParOf" srcId="{8C19C3F3-1AE5-4363-AD45-8562ECC9D7CB}" destId="{7F8EE965-FA94-41B3-A80C-D0337D525897}" srcOrd="0" destOrd="0" presId="urn:microsoft.com/office/officeart/2005/8/layout/hierarchy1"/>
    <dgm:cxn modelId="{04FB6DA3-9652-42C0-B8C6-434B460E3748}" type="presParOf" srcId="{8C19C3F3-1AE5-4363-AD45-8562ECC9D7CB}" destId="{3078B067-4A26-4EC9-9D82-5628F8AA105E}" srcOrd="1" destOrd="0" presId="urn:microsoft.com/office/officeart/2005/8/layout/hierarchy1"/>
    <dgm:cxn modelId="{FDEC177F-82B4-4618-96AA-2DA8C74503E4}" type="presParOf" srcId="{3078B067-4A26-4EC9-9D82-5628F8AA105E}" destId="{245D6C3E-9801-487C-9E0F-BCBDCD01D45F}" srcOrd="0" destOrd="0" presId="urn:microsoft.com/office/officeart/2005/8/layout/hierarchy1"/>
    <dgm:cxn modelId="{6FD738BB-F7D3-4704-8C70-5949AB994798}" type="presParOf" srcId="{245D6C3E-9801-487C-9E0F-BCBDCD01D45F}" destId="{A0159687-DAB7-47EA-AC45-5D1EBB19329F}" srcOrd="0" destOrd="0" presId="urn:microsoft.com/office/officeart/2005/8/layout/hierarchy1"/>
    <dgm:cxn modelId="{0804BF4F-7CD1-4BD3-8407-CC4325C0EE71}" type="presParOf" srcId="{245D6C3E-9801-487C-9E0F-BCBDCD01D45F}" destId="{734728BF-696F-48BC-B6C8-272F7A62C3FA}" srcOrd="1" destOrd="0" presId="urn:microsoft.com/office/officeart/2005/8/layout/hierarchy1"/>
    <dgm:cxn modelId="{E363C5C8-03F4-419D-98FB-BB856DD2D3E8}" type="presParOf" srcId="{3078B067-4A26-4EC9-9D82-5628F8AA105E}" destId="{17C65FE6-C6C8-457F-892C-5FAA832BE136}" srcOrd="1" destOrd="0" presId="urn:microsoft.com/office/officeart/2005/8/layout/hierarchy1"/>
    <dgm:cxn modelId="{8011953A-2E79-4F24-BC46-27CE556370C2}" type="presParOf" srcId="{17C65FE6-C6C8-457F-892C-5FAA832BE136}" destId="{8292E326-86C2-477C-AE55-889AEA04C1AB}" srcOrd="0" destOrd="0" presId="urn:microsoft.com/office/officeart/2005/8/layout/hierarchy1"/>
    <dgm:cxn modelId="{DBDDA6EB-E1A6-4D72-B830-34859E2F6584}" type="presParOf" srcId="{17C65FE6-C6C8-457F-892C-5FAA832BE136}" destId="{FB30601F-F67C-4042-AD62-65B9E9132C4C}" srcOrd="1" destOrd="0" presId="urn:microsoft.com/office/officeart/2005/8/layout/hierarchy1"/>
    <dgm:cxn modelId="{8DA8DACE-2FBD-400D-9BEE-38C19083B405}" type="presParOf" srcId="{FB30601F-F67C-4042-AD62-65B9E9132C4C}" destId="{B4F21C18-C169-4A39-8E13-B87391CFF817}" srcOrd="0" destOrd="0" presId="urn:microsoft.com/office/officeart/2005/8/layout/hierarchy1"/>
    <dgm:cxn modelId="{7A5A85BA-EB4D-404D-916C-58F8B68FFD2F}" type="presParOf" srcId="{B4F21C18-C169-4A39-8E13-B87391CFF817}" destId="{6C2A846F-0EFB-448D-8A6A-E76E3A1F0577}" srcOrd="0" destOrd="0" presId="urn:microsoft.com/office/officeart/2005/8/layout/hierarchy1"/>
    <dgm:cxn modelId="{5FCFC9C4-A4CF-4B1A-B5AA-60494E921F31}" type="presParOf" srcId="{B4F21C18-C169-4A39-8E13-B87391CFF817}" destId="{0D451C2E-2C3E-401B-B0DF-EB768828E40F}" srcOrd="1" destOrd="0" presId="urn:microsoft.com/office/officeart/2005/8/layout/hierarchy1"/>
    <dgm:cxn modelId="{55D6829A-FB10-4563-8C51-5C451852EFA7}" type="presParOf" srcId="{FB30601F-F67C-4042-AD62-65B9E9132C4C}" destId="{D64A4F13-9DA9-425A-B258-B0E3039DCCB0}" srcOrd="1" destOrd="0" presId="urn:microsoft.com/office/officeart/2005/8/layout/hierarchy1"/>
    <dgm:cxn modelId="{37E84449-933F-49D3-9F88-C4D3E8859090}" type="presParOf" srcId="{D64A4F13-9DA9-425A-B258-B0E3039DCCB0}" destId="{7C3B8535-4256-4713-A36A-AA5AF90AA312}" srcOrd="0" destOrd="0" presId="urn:microsoft.com/office/officeart/2005/8/layout/hierarchy1"/>
    <dgm:cxn modelId="{15262A66-6F1D-422E-823C-802DE3C410D7}" type="presParOf" srcId="{D64A4F13-9DA9-425A-B258-B0E3039DCCB0}" destId="{200B5DDB-3D2D-470F-A5E1-C6266237B8D5}" srcOrd="1" destOrd="0" presId="urn:microsoft.com/office/officeart/2005/8/layout/hierarchy1"/>
    <dgm:cxn modelId="{C713A637-39BE-464E-B03E-D82395139104}" type="presParOf" srcId="{200B5DDB-3D2D-470F-A5E1-C6266237B8D5}" destId="{4F52AE0E-D650-4B88-8414-F2E9D2DB4340}" srcOrd="0" destOrd="0" presId="urn:microsoft.com/office/officeart/2005/8/layout/hierarchy1"/>
    <dgm:cxn modelId="{40A2F14C-95FC-4C07-8B62-CC8EF375571D}" type="presParOf" srcId="{4F52AE0E-D650-4B88-8414-F2E9D2DB4340}" destId="{4D4A69EB-858D-4E2A-832A-FF17A984A5FD}" srcOrd="0" destOrd="0" presId="urn:microsoft.com/office/officeart/2005/8/layout/hierarchy1"/>
    <dgm:cxn modelId="{BA9832E2-1C67-45D1-BA1F-E22603D42D50}" type="presParOf" srcId="{4F52AE0E-D650-4B88-8414-F2E9D2DB4340}" destId="{C131F03B-F34F-472A-8917-D6CDBAB12A1F}" srcOrd="1" destOrd="0" presId="urn:microsoft.com/office/officeart/2005/8/layout/hierarchy1"/>
    <dgm:cxn modelId="{31313FE3-94CD-4870-A04B-E36E4B3DC51C}" type="presParOf" srcId="{200B5DDB-3D2D-470F-A5E1-C6266237B8D5}" destId="{BE865CC5-441B-4925-A36E-9C2DE5358E33}" srcOrd="1" destOrd="0" presId="urn:microsoft.com/office/officeart/2005/8/layout/hierarchy1"/>
    <dgm:cxn modelId="{11F46140-65E8-489C-8BDC-08A602EF148F}" type="presParOf" srcId="{17C65FE6-C6C8-457F-892C-5FAA832BE136}" destId="{6AEEFD09-8FC9-43C8-A3ED-01933AC01610}" srcOrd="2" destOrd="0" presId="urn:microsoft.com/office/officeart/2005/8/layout/hierarchy1"/>
    <dgm:cxn modelId="{B8895DB0-49A0-4928-B347-982C37619F2D}" type="presParOf" srcId="{17C65FE6-C6C8-457F-892C-5FAA832BE136}" destId="{8B6CE0DC-98E5-4D5D-9DB4-E2808FF009B8}" srcOrd="3" destOrd="0" presId="urn:microsoft.com/office/officeart/2005/8/layout/hierarchy1"/>
    <dgm:cxn modelId="{67F7731A-F622-468B-9367-271761052869}" type="presParOf" srcId="{8B6CE0DC-98E5-4D5D-9DB4-E2808FF009B8}" destId="{3FAF6358-96B9-4A31-AF89-9D2193F13025}" srcOrd="0" destOrd="0" presId="urn:microsoft.com/office/officeart/2005/8/layout/hierarchy1"/>
    <dgm:cxn modelId="{14CCC2B7-6683-4AAA-8B8D-93558C898BBB}" type="presParOf" srcId="{3FAF6358-96B9-4A31-AF89-9D2193F13025}" destId="{A17A04E4-FF91-4A44-A303-8D3FBEBE07A7}" srcOrd="0" destOrd="0" presId="urn:microsoft.com/office/officeart/2005/8/layout/hierarchy1"/>
    <dgm:cxn modelId="{E86D0EB7-BF1E-4509-A81C-A92D50248FA4}" type="presParOf" srcId="{3FAF6358-96B9-4A31-AF89-9D2193F13025}" destId="{0A6A962F-8425-46D3-9CAC-27185E06E2A7}" srcOrd="1" destOrd="0" presId="urn:microsoft.com/office/officeart/2005/8/layout/hierarchy1"/>
    <dgm:cxn modelId="{11C603C4-0771-4B76-8572-310BCC47F250}" type="presParOf" srcId="{8B6CE0DC-98E5-4D5D-9DB4-E2808FF009B8}" destId="{BD10C46F-21B9-4C32-B3A8-43BBB148D28F}" srcOrd="1" destOrd="0" presId="urn:microsoft.com/office/officeart/2005/8/layout/hierarchy1"/>
    <dgm:cxn modelId="{960292A5-3BD6-40C2-97B9-BDEC9B15A47D}" type="presParOf" srcId="{BD10C46F-21B9-4C32-B3A8-43BBB148D28F}" destId="{91088360-26AB-4A9E-AF03-C09AF2AF0F1D}" srcOrd="0" destOrd="0" presId="urn:microsoft.com/office/officeart/2005/8/layout/hierarchy1"/>
    <dgm:cxn modelId="{43B6582D-BC8D-4600-B850-302934731920}" type="presParOf" srcId="{BD10C46F-21B9-4C32-B3A8-43BBB148D28F}" destId="{32D1089D-5BC8-43D9-8AD2-18D2C4D17427}" srcOrd="1" destOrd="0" presId="urn:microsoft.com/office/officeart/2005/8/layout/hierarchy1"/>
    <dgm:cxn modelId="{5BFE6A6A-53EC-4CE6-A797-915217D58EAD}" type="presParOf" srcId="{32D1089D-5BC8-43D9-8AD2-18D2C4D17427}" destId="{2AF021F7-9280-4AA9-A04A-4FEAD3B941EA}" srcOrd="0" destOrd="0" presId="urn:microsoft.com/office/officeart/2005/8/layout/hierarchy1"/>
    <dgm:cxn modelId="{FC62DB52-AD37-4243-9BDA-0CE6D55113B8}" type="presParOf" srcId="{2AF021F7-9280-4AA9-A04A-4FEAD3B941EA}" destId="{FA5F7E65-5B86-4B09-AEA7-0544F2A3FEE9}" srcOrd="0" destOrd="0" presId="urn:microsoft.com/office/officeart/2005/8/layout/hierarchy1"/>
    <dgm:cxn modelId="{8F6DF4B4-B919-4F2D-A414-0A47879B4AC2}" type="presParOf" srcId="{2AF021F7-9280-4AA9-A04A-4FEAD3B941EA}" destId="{7761E0A3-AF2F-461D-A44A-4D4353649C4E}" srcOrd="1" destOrd="0" presId="urn:microsoft.com/office/officeart/2005/8/layout/hierarchy1"/>
    <dgm:cxn modelId="{22021CE9-BB93-4D3F-8CC5-58BB077746CB}" type="presParOf" srcId="{32D1089D-5BC8-43D9-8AD2-18D2C4D17427}" destId="{27183498-F7AA-4202-B721-014A111C0D90}" srcOrd="1" destOrd="0" presId="urn:microsoft.com/office/officeart/2005/8/layout/hierarchy1"/>
    <dgm:cxn modelId="{A7F3BCB4-3252-4274-AFA6-EE133E906982}" type="presParOf" srcId="{BD10C46F-21B9-4C32-B3A8-43BBB148D28F}" destId="{03654864-BC64-420D-BCE4-8B6031B9C50D}" srcOrd="2" destOrd="0" presId="urn:microsoft.com/office/officeart/2005/8/layout/hierarchy1"/>
    <dgm:cxn modelId="{3480A275-87A7-4D17-A1EF-56010AB5E518}" type="presParOf" srcId="{BD10C46F-21B9-4C32-B3A8-43BBB148D28F}" destId="{DF55F627-B022-4A13-941B-A74B705C3CD9}" srcOrd="3" destOrd="0" presId="urn:microsoft.com/office/officeart/2005/8/layout/hierarchy1"/>
    <dgm:cxn modelId="{3A762F74-A764-4029-A4E7-D9B7ED8D63DE}" type="presParOf" srcId="{DF55F627-B022-4A13-941B-A74B705C3CD9}" destId="{F00502DB-FA55-4C15-ABEE-FC485EAC6012}" srcOrd="0" destOrd="0" presId="urn:microsoft.com/office/officeart/2005/8/layout/hierarchy1"/>
    <dgm:cxn modelId="{785C5127-AD24-4287-8CAA-6042D6202C94}" type="presParOf" srcId="{F00502DB-FA55-4C15-ABEE-FC485EAC6012}" destId="{799A1C28-E0AA-413C-A6E7-266810297623}" srcOrd="0" destOrd="0" presId="urn:microsoft.com/office/officeart/2005/8/layout/hierarchy1"/>
    <dgm:cxn modelId="{9D0641A8-D7C2-4B12-891A-C18D9AAE6753}" type="presParOf" srcId="{F00502DB-FA55-4C15-ABEE-FC485EAC6012}" destId="{71C0DB9B-07E7-4DED-97CF-62FF0580BC07}" srcOrd="1" destOrd="0" presId="urn:microsoft.com/office/officeart/2005/8/layout/hierarchy1"/>
    <dgm:cxn modelId="{CDF62523-A949-442A-A602-BFF8BD398237}" type="presParOf" srcId="{DF55F627-B022-4A13-941B-A74B705C3CD9}" destId="{35A4C2A2-DEAF-4C42-B7BA-12ACE4723E5C}" srcOrd="1" destOrd="0" presId="urn:microsoft.com/office/officeart/2005/8/layout/hierarchy1"/>
    <dgm:cxn modelId="{FE23E031-815F-4B58-8A61-2E89FF621375}" type="presParOf" srcId="{BD10C46F-21B9-4C32-B3A8-43BBB148D28F}" destId="{49D582C7-8F68-4A85-A77F-4242FA578E53}" srcOrd="4" destOrd="0" presId="urn:microsoft.com/office/officeart/2005/8/layout/hierarchy1"/>
    <dgm:cxn modelId="{3A7091B8-5A18-4D5C-AC74-AB4BF2433395}" type="presParOf" srcId="{BD10C46F-21B9-4C32-B3A8-43BBB148D28F}" destId="{3E418FA1-A2B8-4D8B-A046-5090FC88ECDC}" srcOrd="5" destOrd="0" presId="urn:microsoft.com/office/officeart/2005/8/layout/hierarchy1"/>
    <dgm:cxn modelId="{918CA13A-94B1-4C2B-B30C-518234B61F87}" type="presParOf" srcId="{3E418FA1-A2B8-4D8B-A046-5090FC88ECDC}" destId="{CEC662C7-D9BF-407F-BE7B-8CAB74533A35}" srcOrd="0" destOrd="0" presId="urn:microsoft.com/office/officeart/2005/8/layout/hierarchy1"/>
    <dgm:cxn modelId="{4D28C430-E97C-4267-B765-41F332CBD999}" type="presParOf" srcId="{CEC662C7-D9BF-407F-BE7B-8CAB74533A35}" destId="{FAD2480B-0D88-4004-B8F6-61685176C39B}" srcOrd="0" destOrd="0" presId="urn:microsoft.com/office/officeart/2005/8/layout/hierarchy1"/>
    <dgm:cxn modelId="{3055842C-AD59-4108-9A23-30D08F2A2067}" type="presParOf" srcId="{CEC662C7-D9BF-407F-BE7B-8CAB74533A35}" destId="{FAF54033-12BF-49DF-9D16-7B7924C5ABF3}" srcOrd="1" destOrd="0" presId="urn:microsoft.com/office/officeart/2005/8/layout/hierarchy1"/>
    <dgm:cxn modelId="{9D522ECA-687E-4142-82F9-8AAA512EB5F0}" type="presParOf" srcId="{3E418FA1-A2B8-4D8B-A046-5090FC88ECDC}" destId="{871BB4FF-8A84-4EEB-A140-81E0B353A2E9}" srcOrd="1" destOrd="0" presId="urn:microsoft.com/office/officeart/2005/8/layout/hierarchy1"/>
    <dgm:cxn modelId="{C69BB351-A133-4C7C-99FC-6AE93804FB5A}" type="presParOf" srcId="{1831FFDC-A472-4547-8847-E5684BDA241F}" destId="{11042B60-8418-4B01-814E-CC36BBF783E9}" srcOrd="2" destOrd="0" presId="urn:microsoft.com/office/officeart/2005/8/layout/hierarchy1"/>
    <dgm:cxn modelId="{CB220793-E12E-4AE6-BE53-8E11232A7559}" type="presParOf" srcId="{1831FFDC-A472-4547-8847-E5684BDA241F}" destId="{7008E17F-9C99-4936-9CA9-57C4E4EA3DCB}" srcOrd="3" destOrd="0" presId="urn:microsoft.com/office/officeart/2005/8/layout/hierarchy1"/>
    <dgm:cxn modelId="{A9408DF2-2692-4108-8715-0E55DB59F653}" type="presParOf" srcId="{7008E17F-9C99-4936-9CA9-57C4E4EA3DCB}" destId="{13169741-3E5C-4D25-BAD5-A14F345994A4}" srcOrd="0" destOrd="0" presId="urn:microsoft.com/office/officeart/2005/8/layout/hierarchy1"/>
    <dgm:cxn modelId="{B475DEC5-6824-4FAB-8C65-8AC727090FB9}" type="presParOf" srcId="{13169741-3E5C-4D25-BAD5-A14F345994A4}" destId="{11118861-E935-4BCA-998D-321459C6CBD0}" srcOrd="0" destOrd="0" presId="urn:microsoft.com/office/officeart/2005/8/layout/hierarchy1"/>
    <dgm:cxn modelId="{15C08440-9878-4FB2-B720-9C9F6B920449}" type="presParOf" srcId="{13169741-3E5C-4D25-BAD5-A14F345994A4}" destId="{CB622B7D-79E0-4E4A-BD4E-9C7B36909724}" srcOrd="1" destOrd="0" presId="urn:microsoft.com/office/officeart/2005/8/layout/hierarchy1"/>
    <dgm:cxn modelId="{9215EEC9-5153-4FEF-A399-F4DEC3107CC4}" type="presParOf" srcId="{7008E17F-9C99-4936-9CA9-57C4E4EA3DCB}" destId="{73AEC5C3-FAFD-4E40-B5A6-6226FEC4A4EA}" srcOrd="1" destOrd="0" presId="urn:microsoft.com/office/officeart/2005/8/layout/hierarchy1"/>
    <dgm:cxn modelId="{C8EB560A-FE7D-4940-824B-788FC66DCA5D}" type="presParOf" srcId="{73AEC5C3-FAFD-4E40-B5A6-6226FEC4A4EA}" destId="{5EBF5E64-A3FB-4C11-875B-9A4C921ECEE5}" srcOrd="0" destOrd="0" presId="urn:microsoft.com/office/officeart/2005/8/layout/hierarchy1"/>
    <dgm:cxn modelId="{86CE5638-16FA-4DE7-BC61-C2508A085D68}" type="presParOf" srcId="{73AEC5C3-FAFD-4E40-B5A6-6226FEC4A4EA}" destId="{D29950EB-AF94-493A-BE0A-D278D83A3B91}" srcOrd="1" destOrd="0" presId="urn:microsoft.com/office/officeart/2005/8/layout/hierarchy1"/>
    <dgm:cxn modelId="{369A0BAD-E33F-450B-90CC-D828C0441CFA}" type="presParOf" srcId="{D29950EB-AF94-493A-BE0A-D278D83A3B91}" destId="{DD085205-20A7-4B9D-B4D6-D580F9945D2C}" srcOrd="0" destOrd="0" presId="urn:microsoft.com/office/officeart/2005/8/layout/hierarchy1"/>
    <dgm:cxn modelId="{658FF494-CDBD-48A2-950E-805F4C41B7CF}" type="presParOf" srcId="{DD085205-20A7-4B9D-B4D6-D580F9945D2C}" destId="{91BB8D7B-55AB-4F64-A9E8-9D98A3C7AE65}" srcOrd="0" destOrd="0" presId="urn:microsoft.com/office/officeart/2005/8/layout/hierarchy1"/>
    <dgm:cxn modelId="{B5675155-3A92-4B86-94FB-766E492B6A89}" type="presParOf" srcId="{DD085205-20A7-4B9D-B4D6-D580F9945D2C}" destId="{BA040892-CF20-4C51-9B85-81D84E50710D}" srcOrd="1" destOrd="0" presId="urn:microsoft.com/office/officeart/2005/8/layout/hierarchy1"/>
    <dgm:cxn modelId="{7F60BAC7-0A79-488E-9C3C-A3BE6537127B}" type="presParOf" srcId="{D29950EB-AF94-493A-BE0A-D278D83A3B91}" destId="{5A6654D5-7327-424E-BED4-476F792D5BF3}" srcOrd="1" destOrd="0" presId="urn:microsoft.com/office/officeart/2005/8/layout/hierarchy1"/>
    <dgm:cxn modelId="{3031CF00-2E3A-4499-BE7C-3EA734143B1F}" type="presParOf" srcId="{5A6654D5-7327-424E-BED4-476F792D5BF3}" destId="{C22538AA-F604-47F0-B3C5-0E3E2D037E65}" srcOrd="0" destOrd="0" presId="urn:microsoft.com/office/officeart/2005/8/layout/hierarchy1"/>
    <dgm:cxn modelId="{B16C7544-69A5-4122-90CB-97F1AC37CA3D}" type="presParOf" srcId="{5A6654D5-7327-424E-BED4-476F792D5BF3}" destId="{5997EDD7-2F51-43B8-BD7A-E489B942F84F}" srcOrd="1" destOrd="0" presId="urn:microsoft.com/office/officeart/2005/8/layout/hierarchy1"/>
    <dgm:cxn modelId="{8B1A314C-A6CC-4397-A285-CB981B6CF13D}" type="presParOf" srcId="{5997EDD7-2F51-43B8-BD7A-E489B942F84F}" destId="{6F0A9D7B-60F5-4540-89A4-FACF9E7561BA}" srcOrd="0" destOrd="0" presId="urn:microsoft.com/office/officeart/2005/8/layout/hierarchy1"/>
    <dgm:cxn modelId="{C51A9519-AFA0-4F83-B9E5-D721617D8A3C}" type="presParOf" srcId="{6F0A9D7B-60F5-4540-89A4-FACF9E7561BA}" destId="{5C918B0A-78B2-4EF3-97E2-0A8CA4034D2A}" srcOrd="0" destOrd="0" presId="urn:microsoft.com/office/officeart/2005/8/layout/hierarchy1"/>
    <dgm:cxn modelId="{CDC4199D-9B71-4EFB-AFFF-E8F933853A86}" type="presParOf" srcId="{6F0A9D7B-60F5-4540-89A4-FACF9E7561BA}" destId="{D6961DA1-23CC-4A0C-AAEC-5E6E73804E64}" srcOrd="1" destOrd="0" presId="urn:microsoft.com/office/officeart/2005/8/layout/hierarchy1"/>
    <dgm:cxn modelId="{37EEFCD2-7CEB-4DF2-8C7A-0D9E014CA41A}" type="presParOf" srcId="{5997EDD7-2F51-43B8-BD7A-E489B942F84F}" destId="{FDF87578-DCFB-4490-B72E-94824CD929AD}" srcOrd="1" destOrd="0" presId="urn:microsoft.com/office/officeart/2005/8/layout/hierarchy1"/>
    <dgm:cxn modelId="{945FAEFE-B0C4-444D-A9DA-CA03848AC69C}" type="presParOf" srcId="{5A6654D5-7327-424E-BED4-476F792D5BF3}" destId="{8235E343-C4CC-4B94-8E17-1AEF5F761670}" srcOrd="2" destOrd="0" presId="urn:microsoft.com/office/officeart/2005/8/layout/hierarchy1"/>
    <dgm:cxn modelId="{592BF349-A728-4D0A-95FF-0B640D587905}" type="presParOf" srcId="{5A6654D5-7327-424E-BED4-476F792D5BF3}" destId="{D652C844-D99C-4B72-971D-395575F186A1}" srcOrd="3" destOrd="0" presId="urn:microsoft.com/office/officeart/2005/8/layout/hierarchy1"/>
    <dgm:cxn modelId="{652783A7-6094-4DE5-91B8-92FE4E23EDD9}" type="presParOf" srcId="{D652C844-D99C-4B72-971D-395575F186A1}" destId="{23A6A64B-D74D-4959-AB9C-FA8EF10FA96A}" srcOrd="0" destOrd="0" presId="urn:microsoft.com/office/officeart/2005/8/layout/hierarchy1"/>
    <dgm:cxn modelId="{CF05AA13-51DA-4E6B-9D86-8EBF21D45534}" type="presParOf" srcId="{23A6A64B-D74D-4959-AB9C-FA8EF10FA96A}" destId="{CE74E218-EAE8-4355-8A60-726BCD0D0105}" srcOrd="0" destOrd="0" presId="urn:microsoft.com/office/officeart/2005/8/layout/hierarchy1"/>
    <dgm:cxn modelId="{7C5FFC6B-BBD2-4C8A-B391-A0C6A4712A2D}" type="presParOf" srcId="{23A6A64B-D74D-4959-AB9C-FA8EF10FA96A}" destId="{80ACE06D-AD81-4268-B658-8169BD4F87A4}" srcOrd="1" destOrd="0" presId="urn:microsoft.com/office/officeart/2005/8/layout/hierarchy1"/>
    <dgm:cxn modelId="{E2FA63DC-7C05-4806-BDDE-9B5D8C934B79}" type="presParOf" srcId="{D652C844-D99C-4B72-971D-395575F186A1}" destId="{021E5210-5E22-4CB0-A2BC-C25A37B21B79}" srcOrd="1" destOrd="0" presId="urn:microsoft.com/office/officeart/2005/8/layout/hierarchy1"/>
    <dgm:cxn modelId="{A05C2B50-D162-425D-96C6-3401F21AF275}" type="presParOf" srcId="{5A6654D5-7327-424E-BED4-476F792D5BF3}" destId="{9949EFC6-4FF4-4235-911A-20D08F3631FA}" srcOrd="4" destOrd="0" presId="urn:microsoft.com/office/officeart/2005/8/layout/hierarchy1"/>
    <dgm:cxn modelId="{F39D3C21-E290-434B-BDA2-7A98A367C5D2}" type="presParOf" srcId="{5A6654D5-7327-424E-BED4-476F792D5BF3}" destId="{60347309-774D-43AF-A58D-D7732B66FA7D}" srcOrd="5" destOrd="0" presId="urn:microsoft.com/office/officeart/2005/8/layout/hierarchy1"/>
    <dgm:cxn modelId="{42249CE8-B1B0-4325-91A9-E1852D731281}" type="presParOf" srcId="{60347309-774D-43AF-A58D-D7732B66FA7D}" destId="{39576C83-6467-46EC-A982-D1B3E41D85F8}" srcOrd="0" destOrd="0" presId="urn:microsoft.com/office/officeart/2005/8/layout/hierarchy1"/>
    <dgm:cxn modelId="{636985BB-9641-4C59-8A47-AA602604CD95}" type="presParOf" srcId="{39576C83-6467-46EC-A982-D1B3E41D85F8}" destId="{C444117A-8DB6-493A-80E4-14C5F4A3AE44}" srcOrd="0" destOrd="0" presId="urn:microsoft.com/office/officeart/2005/8/layout/hierarchy1"/>
    <dgm:cxn modelId="{5BA0110F-6595-47FB-ADF1-714D1FCF1DAD}" type="presParOf" srcId="{39576C83-6467-46EC-A982-D1B3E41D85F8}" destId="{6F3DE7AF-D931-46DF-A4DB-0C743834C606}" srcOrd="1" destOrd="0" presId="urn:microsoft.com/office/officeart/2005/8/layout/hierarchy1"/>
    <dgm:cxn modelId="{64BA7621-7866-4AB3-8FF7-94B9CB7705B5}" type="presParOf" srcId="{60347309-774D-43AF-A58D-D7732B66FA7D}" destId="{D9C6EF3D-F24D-492E-BD64-8B189FCD0F49}" srcOrd="1" destOrd="0" presId="urn:microsoft.com/office/officeart/2005/8/layout/hierarchy1"/>
    <dgm:cxn modelId="{FF572B02-1039-4127-A335-13521E57DDC6}" type="presParOf" srcId="{73AEC5C3-FAFD-4E40-B5A6-6226FEC4A4EA}" destId="{3D8C2F22-45D4-4AF3-8AAF-41C179076EA8}" srcOrd="2" destOrd="0" presId="urn:microsoft.com/office/officeart/2005/8/layout/hierarchy1"/>
    <dgm:cxn modelId="{DCA70F08-2DC4-4C91-B6D1-9587D2BEC201}" type="presParOf" srcId="{73AEC5C3-FAFD-4E40-B5A6-6226FEC4A4EA}" destId="{900B966B-15F6-4B56-9C88-4CA8B0D70B43}" srcOrd="3" destOrd="0" presId="urn:microsoft.com/office/officeart/2005/8/layout/hierarchy1"/>
    <dgm:cxn modelId="{BBF272AE-6F5A-42DD-9EC1-84E326C287D5}" type="presParOf" srcId="{900B966B-15F6-4B56-9C88-4CA8B0D70B43}" destId="{31F15040-86FD-4C24-96EA-C34DFD12E2FF}" srcOrd="0" destOrd="0" presId="urn:microsoft.com/office/officeart/2005/8/layout/hierarchy1"/>
    <dgm:cxn modelId="{66087B5E-3EB5-4248-B542-9F3A222A5194}" type="presParOf" srcId="{31F15040-86FD-4C24-96EA-C34DFD12E2FF}" destId="{AAED4645-0ADA-4F66-AB0E-F8D406F677EC}" srcOrd="0" destOrd="0" presId="urn:microsoft.com/office/officeart/2005/8/layout/hierarchy1"/>
    <dgm:cxn modelId="{E463204F-2953-400A-BE7E-FC55CDBADD57}" type="presParOf" srcId="{31F15040-86FD-4C24-96EA-C34DFD12E2FF}" destId="{C7593017-9CA9-4F12-B5F9-E785E658E4D6}" srcOrd="1" destOrd="0" presId="urn:microsoft.com/office/officeart/2005/8/layout/hierarchy1"/>
    <dgm:cxn modelId="{8B21D0C8-F999-4B8E-8997-A90BD3A8579C}" type="presParOf" srcId="{900B966B-15F6-4B56-9C88-4CA8B0D70B43}" destId="{75668B7B-D1BA-4F65-9BC6-7C3FF087F4A2}" srcOrd="1" destOrd="0" presId="urn:microsoft.com/office/officeart/2005/8/layout/hierarchy1"/>
    <dgm:cxn modelId="{D6D96CCB-9DE9-491F-B9E6-68AD9E7CA687}" type="presParOf" srcId="{75668B7B-D1BA-4F65-9BC6-7C3FF087F4A2}" destId="{BA3CB3A0-EC8B-42B2-BF1E-24CC75C7F41A}" srcOrd="0" destOrd="0" presId="urn:microsoft.com/office/officeart/2005/8/layout/hierarchy1"/>
    <dgm:cxn modelId="{189BE6B9-C2D7-4228-BC00-A6CD6E440765}" type="presParOf" srcId="{75668B7B-D1BA-4F65-9BC6-7C3FF087F4A2}" destId="{7356A7F0-C61F-4F24-9BCB-88D0E1569BF3}" srcOrd="1" destOrd="0" presId="urn:microsoft.com/office/officeart/2005/8/layout/hierarchy1"/>
    <dgm:cxn modelId="{7A238929-7738-4CF3-99E0-025040CFF8B1}" type="presParOf" srcId="{7356A7F0-C61F-4F24-9BCB-88D0E1569BF3}" destId="{173726BE-88C7-46FD-B998-AB247EFB0EF8}" srcOrd="0" destOrd="0" presId="urn:microsoft.com/office/officeart/2005/8/layout/hierarchy1"/>
    <dgm:cxn modelId="{A3A2EE78-B634-4C5E-AAE7-18CC6FF4AD00}" type="presParOf" srcId="{173726BE-88C7-46FD-B998-AB247EFB0EF8}" destId="{122B8AFB-294D-4DD7-955C-68ABF257EF2B}" srcOrd="0" destOrd="0" presId="urn:microsoft.com/office/officeart/2005/8/layout/hierarchy1"/>
    <dgm:cxn modelId="{CFF5371B-320E-41A9-BE65-806C8DF4530F}" type="presParOf" srcId="{173726BE-88C7-46FD-B998-AB247EFB0EF8}" destId="{B8136DF0-CD96-4532-B9EB-0744C8F77926}" srcOrd="1" destOrd="0" presId="urn:microsoft.com/office/officeart/2005/8/layout/hierarchy1"/>
    <dgm:cxn modelId="{0A179327-767A-421F-B214-400BA24A7FDE}" type="presParOf" srcId="{7356A7F0-C61F-4F24-9BCB-88D0E1569BF3}" destId="{A8733315-9DCB-47B9-B748-E6A67FCCB994}" srcOrd="1" destOrd="0" presId="urn:microsoft.com/office/officeart/2005/8/layout/hierarchy1"/>
    <dgm:cxn modelId="{7101EDE6-A4D4-4B71-BEF2-9E514087B741}" type="presParOf" srcId="{1831FFDC-A472-4547-8847-E5684BDA241F}" destId="{0FA037C4-56D7-4DF7-9DB7-D316E7D34EF4}" srcOrd="4" destOrd="0" presId="urn:microsoft.com/office/officeart/2005/8/layout/hierarchy1"/>
    <dgm:cxn modelId="{A3D46E72-C46C-4BDA-A850-A9B5135BACBC}" type="presParOf" srcId="{1831FFDC-A472-4547-8847-E5684BDA241F}" destId="{A8321EBB-1A9B-4DA3-8C05-EC25C430F6C3}" srcOrd="5" destOrd="0" presId="urn:microsoft.com/office/officeart/2005/8/layout/hierarchy1"/>
    <dgm:cxn modelId="{F32A060D-A870-4A03-93F7-88983956E88B}" type="presParOf" srcId="{A8321EBB-1A9B-4DA3-8C05-EC25C430F6C3}" destId="{1EFDFBA3-9831-47F4-BBF8-E231B13800DE}" srcOrd="0" destOrd="0" presId="urn:microsoft.com/office/officeart/2005/8/layout/hierarchy1"/>
    <dgm:cxn modelId="{91A0D906-8545-440F-9243-37D3BAFB0248}" type="presParOf" srcId="{1EFDFBA3-9831-47F4-BBF8-E231B13800DE}" destId="{8B1D5E82-0A0A-4C14-876F-489E449FAF38}" srcOrd="0" destOrd="0" presId="urn:microsoft.com/office/officeart/2005/8/layout/hierarchy1"/>
    <dgm:cxn modelId="{1C0513C5-88BC-4B29-B036-4A0BEE73BE97}" type="presParOf" srcId="{1EFDFBA3-9831-47F4-BBF8-E231B13800DE}" destId="{C5C358D1-3E0B-4D1E-8FFF-A829862D1FD1}" srcOrd="1" destOrd="0" presId="urn:microsoft.com/office/officeart/2005/8/layout/hierarchy1"/>
    <dgm:cxn modelId="{2C264F9F-3670-4E44-97EA-921E4FDFF4CD}" type="presParOf" srcId="{A8321EBB-1A9B-4DA3-8C05-EC25C430F6C3}" destId="{B5C5A6D3-A9BB-44F0-BECD-D3498001F61B}" srcOrd="1" destOrd="0" presId="urn:microsoft.com/office/officeart/2005/8/layout/hierarchy1"/>
    <dgm:cxn modelId="{5EE332D2-7BF1-4F4D-B8D6-4841552DF01A}" type="presParOf" srcId="{B5C5A6D3-A9BB-44F0-BECD-D3498001F61B}" destId="{70EAE48A-D743-4457-B070-804E1028ED67}" srcOrd="0" destOrd="0" presId="urn:microsoft.com/office/officeart/2005/8/layout/hierarchy1"/>
    <dgm:cxn modelId="{46708C28-7A9E-4DB9-AD60-21E62F2951EA}" type="presParOf" srcId="{B5C5A6D3-A9BB-44F0-BECD-D3498001F61B}" destId="{F96411FD-24AB-41E3-B556-47E4EB77C384}" srcOrd="1" destOrd="0" presId="urn:microsoft.com/office/officeart/2005/8/layout/hierarchy1"/>
    <dgm:cxn modelId="{63482E53-507E-4CC7-828B-FF343FFD97FA}" type="presParOf" srcId="{F96411FD-24AB-41E3-B556-47E4EB77C384}" destId="{0DBECD1F-38A5-4546-9470-05EDB381EAB0}" srcOrd="0" destOrd="0" presId="urn:microsoft.com/office/officeart/2005/8/layout/hierarchy1"/>
    <dgm:cxn modelId="{E89E6697-2E90-4EB0-83D0-A1A8ABC22C6B}" type="presParOf" srcId="{0DBECD1F-38A5-4546-9470-05EDB381EAB0}" destId="{A6AD0882-F71E-473E-95A9-BECADF0451A8}" srcOrd="0" destOrd="0" presId="urn:microsoft.com/office/officeart/2005/8/layout/hierarchy1"/>
    <dgm:cxn modelId="{C2C04497-FCEC-4A2C-BF3B-4A77A2267698}" type="presParOf" srcId="{0DBECD1F-38A5-4546-9470-05EDB381EAB0}" destId="{1C01DC2C-0404-49C8-AA73-4F1B5943B242}" srcOrd="1" destOrd="0" presId="urn:microsoft.com/office/officeart/2005/8/layout/hierarchy1"/>
    <dgm:cxn modelId="{0C6D8AA0-A95A-478F-8674-BDBB4B892B7B}" type="presParOf" srcId="{F96411FD-24AB-41E3-B556-47E4EB77C384}" destId="{C950B57D-3374-439A-9CCC-ACD2A49561E2}" srcOrd="1" destOrd="0" presId="urn:microsoft.com/office/officeart/2005/8/layout/hierarchy1"/>
    <dgm:cxn modelId="{D9E352B0-34D3-475E-9BA5-D97F0670F0A8}" type="presParOf" srcId="{C950B57D-3374-439A-9CCC-ACD2A49561E2}" destId="{CF243D50-7AD5-456C-A4E1-D1F72F2108A3}" srcOrd="0" destOrd="0" presId="urn:microsoft.com/office/officeart/2005/8/layout/hierarchy1"/>
    <dgm:cxn modelId="{29174C5D-CB59-4FD5-85F0-B4463A49AC61}" type="presParOf" srcId="{C950B57D-3374-439A-9CCC-ACD2A49561E2}" destId="{166AD054-0F78-4DF4-B6EB-5D3E03676F54}" srcOrd="1" destOrd="0" presId="urn:microsoft.com/office/officeart/2005/8/layout/hierarchy1"/>
    <dgm:cxn modelId="{26DCD3A6-28ED-4AFA-8375-4C48C6292DF7}" type="presParOf" srcId="{166AD054-0F78-4DF4-B6EB-5D3E03676F54}" destId="{99EFAADD-7910-46CA-ABA4-0EFD1E6EF65C}" srcOrd="0" destOrd="0" presId="urn:microsoft.com/office/officeart/2005/8/layout/hierarchy1"/>
    <dgm:cxn modelId="{C9B5D683-FC00-4C5D-BEA6-BDDAC16CF2A9}" type="presParOf" srcId="{99EFAADD-7910-46CA-ABA4-0EFD1E6EF65C}" destId="{39B1CD92-E846-4504-964A-2A2219E57DC0}" srcOrd="0" destOrd="0" presId="urn:microsoft.com/office/officeart/2005/8/layout/hierarchy1"/>
    <dgm:cxn modelId="{05CD3924-2D60-4CEF-8450-ADA85C63BEC0}" type="presParOf" srcId="{99EFAADD-7910-46CA-ABA4-0EFD1E6EF65C}" destId="{BA601DAD-62C0-444B-A0BE-344A91DB254E}" srcOrd="1" destOrd="0" presId="urn:microsoft.com/office/officeart/2005/8/layout/hierarchy1"/>
    <dgm:cxn modelId="{CDE1FDAE-52FC-4C44-AE60-3920ECB5F82E}" type="presParOf" srcId="{166AD054-0F78-4DF4-B6EB-5D3E03676F54}" destId="{17D1EEBE-EE43-468D-A052-0462A62326B6}" srcOrd="1" destOrd="0" presId="urn:microsoft.com/office/officeart/2005/8/layout/hierarchy1"/>
    <dgm:cxn modelId="{C66C5405-3917-4529-AE35-976DCE14506D}" type="presParOf" srcId="{17D1EEBE-EE43-468D-A052-0462A62326B6}" destId="{1D6F5257-7EAF-4B47-B3D2-153B22033D3A}" srcOrd="0" destOrd="0" presId="urn:microsoft.com/office/officeart/2005/8/layout/hierarchy1"/>
    <dgm:cxn modelId="{F9073470-9B88-44C3-BD72-2B7342FF6810}" type="presParOf" srcId="{17D1EEBE-EE43-468D-A052-0462A62326B6}" destId="{7BD2B537-9FBD-4DF9-BAE3-E94BB2804BF0}" srcOrd="1" destOrd="0" presId="urn:microsoft.com/office/officeart/2005/8/layout/hierarchy1"/>
    <dgm:cxn modelId="{ACE4FD0D-F965-4C76-8905-8A5CDBD7B41B}" type="presParOf" srcId="{7BD2B537-9FBD-4DF9-BAE3-E94BB2804BF0}" destId="{BAC4688D-0F85-4AE1-A7C0-37E266C1ADD8}" srcOrd="0" destOrd="0" presId="urn:microsoft.com/office/officeart/2005/8/layout/hierarchy1"/>
    <dgm:cxn modelId="{54436894-FD18-44AD-A9D1-B5E85996F526}" type="presParOf" srcId="{BAC4688D-0F85-4AE1-A7C0-37E266C1ADD8}" destId="{68DFD801-C711-4281-8E45-9D077B58591C}" srcOrd="0" destOrd="0" presId="urn:microsoft.com/office/officeart/2005/8/layout/hierarchy1"/>
    <dgm:cxn modelId="{90B80BB4-C482-41F2-9853-A8EE78A012D3}" type="presParOf" srcId="{BAC4688D-0F85-4AE1-A7C0-37E266C1ADD8}" destId="{68B45B16-7DE3-44CF-AEC3-CFF98F519997}" srcOrd="1" destOrd="0" presId="urn:microsoft.com/office/officeart/2005/8/layout/hierarchy1"/>
    <dgm:cxn modelId="{A6324D85-3BB3-4F6F-9F6F-2EF73B588230}" type="presParOf" srcId="{7BD2B537-9FBD-4DF9-BAE3-E94BB2804BF0}" destId="{BB9C1DC4-B188-48D8-9BB3-366767697678}" srcOrd="1" destOrd="0" presId="urn:microsoft.com/office/officeart/2005/8/layout/hierarchy1"/>
    <dgm:cxn modelId="{1571CB82-0E55-40AA-937E-012AB13F1A9F}" type="presParOf" srcId="{BB9C1DC4-B188-48D8-9BB3-366767697678}" destId="{BDB97571-65EB-4098-89F5-3E5028DF234F}" srcOrd="0" destOrd="0" presId="urn:microsoft.com/office/officeart/2005/8/layout/hierarchy1"/>
    <dgm:cxn modelId="{E53FFAEC-04C8-401C-A223-7F796C716579}" type="presParOf" srcId="{BB9C1DC4-B188-48D8-9BB3-366767697678}" destId="{6F7E1AAC-661D-452F-9DC8-33F85AD6CFA7}" srcOrd="1" destOrd="0" presId="urn:microsoft.com/office/officeart/2005/8/layout/hierarchy1"/>
    <dgm:cxn modelId="{B47B0908-E0F2-4CAC-B853-F9FEB1C402D7}" type="presParOf" srcId="{6F7E1AAC-661D-452F-9DC8-33F85AD6CFA7}" destId="{C5A3BF50-6B8C-46AA-9C1D-BF9A6B971311}" srcOrd="0" destOrd="0" presId="urn:microsoft.com/office/officeart/2005/8/layout/hierarchy1"/>
    <dgm:cxn modelId="{C3B21D00-EAA4-4FC6-954E-E88AD0D4E657}" type="presParOf" srcId="{C5A3BF50-6B8C-46AA-9C1D-BF9A6B971311}" destId="{EAD5360C-5203-4726-8AD5-B325121D5D30}" srcOrd="0" destOrd="0" presId="urn:microsoft.com/office/officeart/2005/8/layout/hierarchy1"/>
    <dgm:cxn modelId="{C834D47F-3DC8-4F11-9EC3-2DB00D9CF0EB}" type="presParOf" srcId="{C5A3BF50-6B8C-46AA-9C1D-BF9A6B971311}" destId="{BE3B17F9-0588-4695-985C-630820A8DC0C}" srcOrd="1" destOrd="0" presId="urn:microsoft.com/office/officeart/2005/8/layout/hierarchy1"/>
    <dgm:cxn modelId="{DAE77B01-0533-47C4-ADD3-E81E5D36C38F}" type="presParOf" srcId="{6F7E1AAC-661D-452F-9DC8-33F85AD6CFA7}" destId="{5B35886E-138B-48FA-8019-72EE6F138853}" srcOrd="1" destOrd="0" presId="urn:microsoft.com/office/officeart/2005/8/layout/hierarchy1"/>
    <dgm:cxn modelId="{102E5759-B84E-454F-8AD5-65E49C051A96}" type="presParOf" srcId="{5B35886E-138B-48FA-8019-72EE6F138853}" destId="{440101AE-B85E-40D8-AAD9-E58C19529699}" srcOrd="0" destOrd="0" presId="urn:microsoft.com/office/officeart/2005/8/layout/hierarchy1"/>
    <dgm:cxn modelId="{7FC09E74-89B3-422C-813C-973F545BEA7C}" type="presParOf" srcId="{5B35886E-138B-48FA-8019-72EE6F138853}" destId="{E48B2117-426F-416A-86AA-F661EC3B6C03}" srcOrd="1" destOrd="0" presId="urn:microsoft.com/office/officeart/2005/8/layout/hierarchy1"/>
    <dgm:cxn modelId="{5A99140A-3190-470E-BEB6-39A58E507B7B}" type="presParOf" srcId="{E48B2117-426F-416A-86AA-F661EC3B6C03}" destId="{1FE00ADF-9A59-4F2B-88D7-27D4530CC446}" srcOrd="0" destOrd="0" presId="urn:microsoft.com/office/officeart/2005/8/layout/hierarchy1"/>
    <dgm:cxn modelId="{EDD7BF71-E296-45C9-B53A-65D3A5E0525E}" type="presParOf" srcId="{1FE00ADF-9A59-4F2B-88D7-27D4530CC446}" destId="{7221E38D-8EE2-4A1C-B780-07728E0BABAC}" srcOrd="0" destOrd="0" presId="urn:microsoft.com/office/officeart/2005/8/layout/hierarchy1"/>
    <dgm:cxn modelId="{3BAE088E-FC16-490A-83A4-26BBE17292DA}" type="presParOf" srcId="{1FE00ADF-9A59-4F2B-88D7-27D4530CC446}" destId="{0A194C94-A769-484A-AE37-40D95B73188E}" srcOrd="1" destOrd="0" presId="urn:microsoft.com/office/officeart/2005/8/layout/hierarchy1"/>
    <dgm:cxn modelId="{E750C930-1724-4741-979D-C7EF94CB3B7D}" type="presParOf" srcId="{E48B2117-426F-416A-86AA-F661EC3B6C03}" destId="{E629CE24-01D7-49BD-BFD4-21570A077AB0}" srcOrd="1" destOrd="0" presId="urn:microsoft.com/office/officeart/2005/8/layout/hierarchy1"/>
    <dgm:cxn modelId="{74D1FC02-0F0C-45C9-B4E8-D5F7F6EBAB2D}" type="presParOf" srcId="{BB9C1DC4-B188-48D8-9BB3-366767697678}" destId="{B878454D-AAC6-4CE1-B071-45E3ED6170BC}" srcOrd="2" destOrd="0" presId="urn:microsoft.com/office/officeart/2005/8/layout/hierarchy1"/>
    <dgm:cxn modelId="{9B017502-FEA9-4040-B99A-FA77B0E64553}" type="presParOf" srcId="{BB9C1DC4-B188-48D8-9BB3-366767697678}" destId="{6C95462B-0439-4A4E-AAF1-BD52ACCAD489}" srcOrd="3" destOrd="0" presId="urn:microsoft.com/office/officeart/2005/8/layout/hierarchy1"/>
    <dgm:cxn modelId="{F28D0A4A-805A-49DA-AD6E-BA5C18405192}" type="presParOf" srcId="{6C95462B-0439-4A4E-AAF1-BD52ACCAD489}" destId="{0590F4A8-CECE-4038-9E80-D68A6C357533}" srcOrd="0" destOrd="0" presId="urn:microsoft.com/office/officeart/2005/8/layout/hierarchy1"/>
    <dgm:cxn modelId="{45830133-9A9D-40DC-94A2-C7609B3FF1E3}" type="presParOf" srcId="{0590F4A8-CECE-4038-9E80-D68A6C357533}" destId="{58F13605-3D06-4332-843C-640A88C5ACDF}" srcOrd="0" destOrd="0" presId="urn:microsoft.com/office/officeart/2005/8/layout/hierarchy1"/>
    <dgm:cxn modelId="{9A8809F5-CC04-4D73-A634-9DCCC3A5C934}" type="presParOf" srcId="{0590F4A8-CECE-4038-9E80-D68A6C357533}" destId="{C2F07D4D-7AC2-404D-94A6-B17E008E34C1}" srcOrd="1" destOrd="0" presId="urn:microsoft.com/office/officeart/2005/8/layout/hierarchy1"/>
    <dgm:cxn modelId="{9CD84591-BDA3-44B4-AB25-F3A53CB04A1B}" type="presParOf" srcId="{6C95462B-0439-4A4E-AAF1-BD52ACCAD489}" destId="{74492ED0-17F1-46F4-81D4-0BF5E5BC135F}" srcOrd="1" destOrd="0" presId="urn:microsoft.com/office/officeart/2005/8/layout/hierarchy1"/>
    <dgm:cxn modelId="{C7718A15-B661-4557-9EC4-A66D27E36F2A}" type="presParOf" srcId="{74492ED0-17F1-46F4-81D4-0BF5E5BC135F}" destId="{6A603740-47D7-47ED-9A84-72D44B72A3E9}" srcOrd="0" destOrd="0" presId="urn:microsoft.com/office/officeart/2005/8/layout/hierarchy1"/>
    <dgm:cxn modelId="{BD794C65-5A74-4A95-AE7E-D97AEB812069}" type="presParOf" srcId="{74492ED0-17F1-46F4-81D4-0BF5E5BC135F}" destId="{CEA61E17-62AA-4BF7-91F8-9F74256F3451}" srcOrd="1" destOrd="0" presId="urn:microsoft.com/office/officeart/2005/8/layout/hierarchy1"/>
    <dgm:cxn modelId="{7783BB1E-4B2F-4C74-A860-616DC79C3F20}" type="presParOf" srcId="{CEA61E17-62AA-4BF7-91F8-9F74256F3451}" destId="{17F5FEBD-0D2A-4B1A-ACA6-8AFBC9E1F977}" srcOrd="0" destOrd="0" presId="urn:microsoft.com/office/officeart/2005/8/layout/hierarchy1"/>
    <dgm:cxn modelId="{065362B9-99F8-4B77-AC39-F54A789D8283}" type="presParOf" srcId="{17F5FEBD-0D2A-4B1A-ACA6-8AFBC9E1F977}" destId="{E09F3168-BE0F-4439-8E82-4919E05D5050}" srcOrd="0" destOrd="0" presId="urn:microsoft.com/office/officeart/2005/8/layout/hierarchy1"/>
    <dgm:cxn modelId="{98444435-90EF-4F7A-A2B6-D6A456249452}" type="presParOf" srcId="{17F5FEBD-0D2A-4B1A-ACA6-8AFBC9E1F977}" destId="{E28D437E-0EB2-49E4-8041-ED628D5A55CA}" srcOrd="1" destOrd="0" presId="urn:microsoft.com/office/officeart/2005/8/layout/hierarchy1"/>
    <dgm:cxn modelId="{A585D375-0BAE-40DC-AD3C-80571AE7E2E0}" type="presParOf" srcId="{CEA61E17-62AA-4BF7-91F8-9F74256F3451}" destId="{EC10119A-EF17-4656-B638-F6BB4A4FD494}" srcOrd="1" destOrd="0" presId="urn:microsoft.com/office/officeart/2005/8/layout/hierarchy1"/>
    <dgm:cxn modelId="{A88970F9-4E98-422B-8CB8-3099C160780A}" type="presParOf" srcId="{74492ED0-17F1-46F4-81D4-0BF5E5BC135F}" destId="{F43E0A49-6CD4-4C1F-8E49-52633EB8AD74}" srcOrd="2" destOrd="0" presId="urn:microsoft.com/office/officeart/2005/8/layout/hierarchy1"/>
    <dgm:cxn modelId="{DFA0499E-FFAE-42AC-AB8E-C8F45D0306B6}" type="presParOf" srcId="{74492ED0-17F1-46F4-81D4-0BF5E5BC135F}" destId="{4BE01073-94BF-4275-98EC-717EE2575E00}" srcOrd="3" destOrd="0" presId="urn:microsoft.com/office/officeart/2005/8/layout/hierarchy1"/>
    <dgm:cxn modelId="{5A04B474-A0AD-4FF3-9F57-CDBFD09105CB}" type="presParOf" srcId="{4BE01073-94BF-4275-98EC-717EE2575E00}" destId="{EF84944B-F167-4660-8344-99031BF24027}" srcOrd="0" destOrd="0" presId="urn:microsoft.com/office/officeart/2005/8/layout/hierarchy1"/>
    <dgm:cxn modelId="{21A59BC3-3ABD-4255-B93B-84E7E2A03F10}" type="presParOf" srcId="{EF84944B-F167-4660-8344-99031BF24027}" destId="{03E3A443-77CE-4E96-985E-AE42732769CC}" srcOrd="0" destOrd="0" presId="urn:microsoft.com/office/officeart/2005/8/layout/hierarchy1"/>
    <dgm:cxn modelId="{5AF241DC-5EDA-40BA-9FF8-24D589879493}" type="presParOf" srcId="{EF84944B-F167-4660-8344-99031BF24027}" destId="{7934424C-4F46-41AF-9725-BBB9402E12CD}" srcOrd="1" destOrd="0" presId="urn:microsoft.com/office/officeart/2005/8/layout/hierarchy1"/>
    <dgm:cxn modelId="{77F5CCD4-7BA2-4BE2-B25A-1FF9CB7A8503}" type="presParOf" srcId="{4BE01073-94BF-4275-98EC-717EE2575E00}" destId="{AD1F045F-FB32-4AA1-9D0D-B017D13D79A3}" srcOrd="1" destOrd="0" presId="urn:microsoft.com/office/officeart/2005/8/layout/hierarchy1"/>
    <dgm:cxn modelId="{14C41DB6-2599-4BF8-9C4B-178F369C736D}" type="presParOf" srcId="{74492ED0-17F1-46F4-81D4-0BF5E5BC135F}" destId="{A4D5FA1F-AE7B-4378-9B62-14E3C828737E}" srcOrd="4" destOrd="0" presId="urn:microsoft.com/office/officeart/2005/8/layout/hierarchy1"/>
    <dgm:cxn modelId="{2811838C-0BE0-49EF-B90B-A348FE21C40F}" type="presParOf" srcId="{74492ED0-17F1-46F4-81D4-0BF5E5BC135F}" destId="{696EC927-8C0B-44F2-9CA1-614FD1CCC8C6}" srcOrd="5" destOrd="0" presId="urn:microsoft.com/office/officeart/2005/8/layout/hierarchy1"/>
    <dgm:cxn modelId="{A5D8CA29-9B5D-4109-822E-73328EBBCF01}" type="presParOf" srcId="{696EC927-8C0B-44F2-9CA1-614FD1CCC8C6}" destId="{541F3273-96FB-4B73-88AB-22902B579542}" srcOrd="0" destOrd="0" presId="urn:microsoft.com/office/officeart/2005/8/layout/hierarchy1"/>
    <dgm:cxn modelId="{B23C6C0D-D7BF-4C5E-BEA4-3BCA8F6970AF}" type="presParOf" srcId="{541F3273-96FB-4B73-88AB-22902B579542}" destId="{8711526C-5468-46CD-AF8C-0FABB1BC0101}" srcOrd="0" destOrd="0" presId="urn:microsoft.com/office/officeart/2005/8/layout/hierarchy1"/>
    <dgm:cxn modelId="{4D7F8422-191E-40F3-BA9E-F8859672354D}" type="presParOf" srcId="{541F3273-96FB-4B73-88AB-22902B579542}" destId="{4126F84A-F9B9-44C5-92E7-AE11C19262F1}" srcOrd="1" destOrd="0" presId="urn:microsoft.com/office/officeart/2005/8/layout/hierarchy1"/>
    <dgm:cxn modelId="{07753F22-6CD8-46D1-9B8E-F204545721B5}" type="presParOf" srcId="{696EC927-8C0B-44F2-9CA1-614FD1CCC8C6}" destId="{8F6BD566-649B-4272-A7F2-7BE53EF24C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A790E-85F8-4BDD-882D-7FF38BCCBCC8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EA17C2-FD62-43EC-80D1-67EB8B4E7061}">
      <dgm:prSet phldrT="[Text]" custT="1"/>
      <dgm:spPr>
        <a:xfrm>
          <a:off x="1523323" y="503611"/>
          <a:ext cx="3425725" cy="25470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 Drawing, Configuration Support, Special </a:t>
          </a:r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Pricing, etc.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F0906B-23E4-4E2D-86A0-5AC9B624C6B5}" type="parTrans" cxnId="{0657ADEA-92B4-4A6A-AA5A-515A187CB365}">
      <dgm:prSet/>
      <dgm:spPr/>
      <dgm:t>
        <a:bodyPr/>
        <a:lstStyle/>
        <a:p>
          <a:endParaRPr lang="en-US" sz="800" b="1"/>
        </a:p>
      </dgm:t>
    </dgm:pt>
    <dgm:pt modelId="{03910DD5-11BA-4BD4-A782-364B13BAFF8F}" type="sibTrans" cxnId="{0657ADEA-92B4-4A6A-AA5A-515A187CB365}">
      <dgm:prSet/>
      <dgm:spPr/>
      <dgm:t>
        <a:bodyPr/>
        <a:lstStyle/>
        <a:p>
          <a:endParaRPr lang="en-US" sz="800" b="1"/>
        </a:p>
      </dgm:t>
    </dgm:pt>
    <dgm:pt modelId="{87630405-AFBD-4AD6-A80B-2EFA37DFD5B9}">
      <dgm:prSet phldrT="[Text]" custT="1"/>
      <dgm:spPr>
        <a:xfrm>
          <a:off x="2624233" y="4434703"/>
          <a:ext cx="1223904" cy="8148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gm:t>
    </dgm:pt>
    <dgm:pt modelId="{270D4276-65A0-4FBD-98A4-813B797A99C9}" type="parTrans" cxnId="{3412BBDB-336F-4477-8252-E51C617A614F}">
      <dgm:prSet/>
      <dgm:spPr>
        <a:xfrm>
          <a:off x="2661694" y="2548311"/>
          <a:ext cx="91440" cy="1384059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b="1"/>
        </a:p>
      </dgm:t>
    </dgm:pt>
    <dgm:pt modelId="{5D9FE3EA-E968-4F0D-B361-17B1A567665B}" type="sibTrans" cxnId="{3412BBDB-336F-4477-8252-E51C617A614F}">
      <dgm:prSet/>
      <dgm:spPr/>
      <dgm:t>
        <a:bodyPr/>
        <a:lstStyle/>
        <a:p>
          <a:endParaRPr lang="en-US" sz="800" b="1"/>
        </a:p>
      </dgm:t>
    </dgm:pt>
    <dgm:pt modelId="{AB8240F0-9C17-4BDB-98A0-F44B15FA83A4}" type="pres">
      <dgm:prSet presAssocID="{C6AA790E-85F8-4BDD-882D-7FF38BCCBC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48B1F-2003-49EE-9BAF-E5F716C0DA87}" type="pres">
      <dgm:prSet presAssocID="{62EA17C2-FD62-43EC-80D1-67EB8B4E7061}" presName="hierRoot1" presStyleCnt="0"/>
      <dgm:spPr/>
    </dgm:pt>
    <dgm:pt modelId="{7EE302FC-9E09-4F63-9964-9171408CCA60}" type="pres">
      <dgm:prSet presAssocID="{62EA17C2-FD62-43EC-80D1-67EB8B4E7061}" presName="composite" presStyleCnt="0"/>
      <dgm:spPr/>
    </dgm:pt>
    <dgm:pt modelId="{A7CD94C5-9533-4340-8AD8-C5A500A2B509}" type="pres">
      <dgm:prSet presAssocID="{62EA17C2-FD62-43EC-80D1-67EB8B4E7061}" presName="background" presStyleLbl="node0" presStyleIdx="0" presStyleCnt="1"/>
      <dgm:spPr>
        <a:xfrm>
          <a:off x="994551" y="1278"/>
          <a:ext cx="3425725" cy="25470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8583994-2804-48C3-BF43-719209F46097}" type="pres">
      <dgm:prSet presAssocID="{62EA17C2-FD62-43EC-80D1-67EB8B4E7061}" presName="text" presStyleLbl="fgAcc0" presStyleIdx="0" presStyleCnt="1" custScaleX="90472" custScaleY="8428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1406A2B-4001-4B97-A7DB-18699C340E1C}" type="pres">
      <dgm:prSet presAssocID="{62EA17C2-FD62-43EC-80D1-67EB8B4E7061}" presName="hierChild2" presStyleCnt="0"/>
      <dgm:spPr/>
    </dgm:pt>
    <dgm:pt modelId="{00DD0834-8A35-406B-86F8-018FAFC724A2}" type="pres">
      <dgm:prSet presAssocID="{270D4276-65A0-4FBD-98A4-813B797A99C9}" presName="Name10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405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DE8A3D7-083D-4B74-BDE4-7D9881971C32}" type="pres">
      <dgm:prSet presAssocID="{87630405-AFBD-4AD6-A80B-2EFA37DFD5B9}" presName="hierRoot2" presStyleCnt="0"/>
      <dgm:spPr/>
    </dgm:pt>
    <dgm:pt modelId="{8477DDD0-FFE4-454D-82BB-559BFAF2CB27}" type="pres">
      <dgm:prSet presAssocID="{87630405-AFBD-4AD6-A80B-2EFA37DFD5B9}" presName="composite2" presStyleCnt="0"/>
      <dgm:spPr/>
    </dgm:pt>
    <dgm:pt modelId="{EAE723E3-6B95-4721-967C-F9E4865B86C7}" type="pres">
      <dgm:prSet presAssocID="{87630405-AFBD-4AD6-A80B-2EFA37DFD5B9}" presName="background2" presStyleLbl="node2" presStyleIdx="0" presStyleCnt="1"/>
      <dgm:spPr>
        <a:xfrm>
          <a:off x="2095461" y="3932370"/>
          <a:ext cx="1223904" cy="8148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1733186-035E-4CA1-A51C-C3D72F534488}" type="pres">
      <dgm:prSet presAssocID="{87630405-AFBD-4AD6-A80B-2EFA37DFD5B9}" presName="text2" presStyleLbl="fgAcc2" presStyleIdx="0" presStyleCnt="1" custScaleX="25718" custScaleY="269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31FFDC-A472-4547-8847-E5684BDA241F}" type="pres">
      <dgm:prSet presAssocID="{87630405-AFBD-4AD6-A80B-2EFA37DFD5B9}" presName="hierChild3" presStyleCnt="0"/>
      <dgm:spPr/>
    </dgm:pt>
  </dgm:ptLst>
  <dgm:cxnLst>
    <dgm:cxn modelId="{F1F3D951-A184-468B-AF0E-09C1D3E91887}" type="presOf" srcId="{270D4276-65A0-4FBD-98A4-813B797A99C9}" destId="{00DD0834-8A35-406B-86F8-018FAFC724A2}" srcOrd="0" destOrd="0" presId="urn:microsoft.com/office/officeart/2005/8/layout/hierarchy1"/>
    <dgm:cxn modelId="{0657ADEA-92B4-4A6A-AA5A-515A187CB365}" srcId="{C6AA790E-85F8-4BDD-882D-7FF38BCCBCC8}" destId="{62EA17C2-FD62-43EC-80D1-67EB8B4E7061}" srcOrd="0" destOrd="0" parTransId="{0AF0906B-23E4-4E2D-86A0-5AC9B624C6B5}" sibTransId="{03910DD5-11BA-4BD4-A782-364B13BAFF8F}"/>
    <dgm:cxn modelId="{06F8A6B7-3A46-4078-9366-744D02ED4257}" type="presOf" srcId="{87630405-AFBD-4AD6-A80B-2EFA37DFD5B9}" destId="{81733186-035E-4CA1-A51C-C3D72F534488}" srcOrd="0" destOrd="0" presId="urn:microsoft.com/office/officeart/2005/8/layout/hierarchy1"/>
    <dgm:cxn modelId="{93607C71-A83D-4828-9DFB-F205ADD293F2}" type="presOf" srcId="{62EA17C2-FD62-43EC-80D1-67EB8B4E7061}" destId="{88583994-2804-48C3-BF43-719209F46097}" srcOrd="0" destOrd="0" presId="urn:microsoft.com/office/officeart/2005/8/layout/hierarchy1"/>
    <dgm:cxn modelId="{3412BBDB-336F-4477-8252-E51C617A614F}" srcId="{62EA17C2-FD62-43EC-80D1-67EB8B4E7061}" destId="{87630405-AFBD-4AD6-A80B-2EFA37DFD5B9}" srcOrd="0" destOrd="0" parTransId="{270D4276-65A0-4FBD-98A4-813B797A99C9}" sibTransId="{5D9FE3EA-E968-4F0D-B361-17B1A567665B}"/>
    <dgm:cxn modelId="{EF59C14E-4FB1-49E2-BEB0-6BABDD79BA5E}" type="presOf" srcId="{C6AA790E-85F8-4BDD-882D-7FF38BCCBCC8}" destId="{AB8240F0-9C17-4BDB-98A0-F44B15FA83A4}" srcOrd="0" destOrd="0" presId="urn:microsoft.com/office/officeart/2005/8/layout/hierarchy1"/>
    <dgm:cxn modelId="{7A316188-FBDF-46C5-A00C-2C02A3D83D60}" type="presParOf" srcId="{AB8240F0-9C17-4BDB-98A0-F44B15FA83A4}" destId="{5AC48B1F-2003-49EE-9BAF-E5F716C0DA87}" srcOrd="0" destOrd="0" presId="urn:microsoft.com/office/officeart/2005/8/layout/hierarchy1"/>
    <dgm:cxn modelId="{1AF39D4B-A561-4269-A464-BDD67581AD4D}" type="presParOf" srcId="{5AC48B1F-2003-49EE-9BAF-E5F716C0DA87}" destId="{7EE302FC-9E09-4F63-9964-9171408CCA60}" srcOrd="0" destOrd="0" presId="urn:microsoft.com/office/officeart/2005/8/layout/hierarchy1"/>
    <dgm:cxn modelId="{C2268D7B-C11A-40C6-B3C9-7FFB765F6DD3}" type="presParOf" srcId="{7EE302FC-9E09-4F63-9964-9171408CCA60}" destId="{A7CD94C5-9533-4340-8AD8-C5A500A2B509}" srcOrd="0" destOrd="0" presId="urn:microsoft.com/office/officeart/2005/8/layout/hierarchy1"/>
    <dgm:cxn modelId="{B5EC16EF-CF9E-4506-B267-BD6C645156BC}" type="presParOf" srcId="{7EE302FC-9E09-4F63-9964-9171408CCA60}" destId="{88583994-2804-48C3-BF43-719209F46097}" srcOrd="1" destOrd="0" presId="urn:microsoft.com/office/officeart/2005/8/layout/hierarchy1"/>
    <dgm:cxn modelId="{09D74B21-5DCB-45D6-9DE0-21A1984F29A4}" type="presParOf" srcId="{5AC48B1F-2003-49EE-9BAF-E5F716C0DA87}" destId="{C1406A2B-4001-4B97-A7DB-18699C340E1C}" srcOrd="1" destOrd="0" presId="urn:microsoft.com/office/officeart/2005/8/layout/hierarchy1"/>
    <dgm:cxn modelId="{A81A439C-C4EE-48B1-BE2C-A01BD38BAB57}" type="presParOf" srcId="{C1406A2B-4001-4B97-A7DB-18699C340E1C}" destId="{00DD0834-8A35-406B-86F8-018FAFC724A2}" srcOrd="0" destOrd="0" presId="urn:microsoft.com/office/officeart/2005/8/layout/hierarchy1"/>
    <dgm:cxn modelId="{BF193D59-276C-4AA4-B1FA-7D9BFB496A22}" type="presParOf" srcId="{C1406A2B-4001-4B97-A7DB-18699C340E1C}" destId="{2DE8A3D7-083D-4B74-BDE4-7D9881971C32}" srcOrd="1" destOrd="0" presId="urn:microsoft.com/office/officeart/2005/8/layout/hierarchy1"/>
    <dgm:cxn modelId="{CEE52538-BA2D-419B-B727-359C62F5CE02}" type="presParOf" srcId="{2DE8A3D7-083D-4B74-BDE4-7D9881971C32}" destId="{8477DDD0-FFE4-454D-82BB-559BFAF2CB27}" srcOrd="0" destOrd="0" presId="urn:microsoft.com/office/officeart/2005/8/layout/hierarchy1"/>
    <dgm:cxn modelId="{B4826A7D-9DFB-4F83-BC28-F77B4B1D680A}" type="presParOf" srcId="{8477DDD0-FFE4-454D-82BB-559BFAF2CB27}" destId="{EAE723E3-6B95-4721-967C-F9E4865B86C7}" srcOrd="0" destOrd="0" presId="urn:microsoft.com/office/officeart/2005/8/layout/hierarchy1"/>
    <dgm:cxn modelId="{7086211D-4EDB-4089-8AB6-FD4212D73114}" type="presParOf" srcId="{8477DDD0-FFE4-454D-82BB-559BFAF2CB27}" destId="{81733186-035E-4CA1-A51C-C3D72F534488}" srcOrd="1" destOrd="0" presId="urn:microsoft.com/office/officeart/2005/8/layout/hierarchy1"/>
    <dgm:cxn modelId="{F42DA8B9-896F-4193-8255-207E29504A2E}" type="presParOf" srcId="{2DE8A3D7-083D-4B74-BDE4-7D9881971C32}" destId="{1831FFDC-A472-4547-8847-E5684BDA24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FA1F-AE7B-4378-9B62-14E3C828737E}">
      <dsp:nvSpPr>
        <dsp:cNvPr id="0" name=""/>
        <dsp:cNvSpPr/>
      </dsp:nvSpPr>
      <dsp:spPr>
        <a:xfrm>
          <a:off x="6187928" y="4591392"/>
          <a:ext cx="739495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607164" y="82050"/>
              </a:lnTo>
              <a:lnTo>
                <a:pt x="60716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E0A49-6CD4-4C1F-8E49-52633EB8AD74}">
      <dsp:nvSpPr>
        <dsp:cNvPr id="0" name=""/>
        <dsp:cNvSpPr/>
      </dsp:nvSpPr>
      <dsp:spPr>
        <a:xfrm>
          <a:off x="6142208" y="4591392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50"/>
              </a:lnTo>
              <a:lnTo>
                <a:pt x="85852" y="82050"/>
              </a:lnTo>
              <a:lnTo>
                <a:pt x="85852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03740-47D7-47ED-9A84-72D44B72A3E9}">
      <dsp:nvSpPr>
        <dsp:cNvPr id="0" name=""/>
        <dsp:cNvSpPr/>
      </dsp:nvSpPr>
      <dsp:spPr>
        <a:xfrm>
          <a:off x="5497311" y="4591392"/>
          <a:ext cx="690616" cy="146644"/>
        </a:xfrm>
        <a:custGeom>
          <a:avLst/>
          <a:gdLst/>
          <a:ahLst/>
          <a:cxnLst/>
          <a:rect l="0" t="0" r="0" b="0"/>
          <a:pathLst>
            <a:path>
              <a:moveTo>
                <a:pt x="567032" y="0"/>
              </a:moveTo>
              <a:lnTo>
                <a:pt x="567032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8454D-AAC6-4CE1-B071-45E3ED6170BC}">
      <dsp:nvSpPr>
        <dsp:cNvPr id="0" name=""/>
        <dsp:cNvSpPr/>
      </dsp:nvSpPr>
      <dsp:spPr>
        <a:xfrm>
          <a:off x="5510046" y="4124568"/>
          <a:ext cx="677882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56577" y="82050"/>
              </a:lnTo>
              <a:lnTo>
                <a:pt x="556577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101AE-B85E-40D8-AAD9-E58C19529699}">
      <dsp:nvSpPr>
        <dsp:cNvPr id="0" name=""/>
        <dsp:cNvSpPr/>
      </dsp:nvSpPr>
      <dsp:spPr>
        <a:xfrm>
          <a:off x="4786443" y="4591392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97571-65EB-4098-89F5-3E5028DF234F}">
      <dsp:nvSpPr>
        <dsp:cNvPr id="0" name=""/>
        <dsp:cNvSpPr/>
      </dsp:nvSpPr>
      <dsp:spPr>
        <a:xfrm>
          <a:off x="4832163" y="4124568"/>
          <a:ext cx="677882" cy="146644"/>
        </a:xfrm>
        <a:custGeom>
          <a:avLst/>
          <a:gdLst/>
          <a:ahLst/>
          <a:cxnLst/>
          <a:rect l="0" t="0" r="0" b="0"/>
          <a:pathLst>
            <a:path>
              <a:moveTo>
                <a:pt x="556577" y="0"/>
              </a:moveTo>
              <a:lnTo>
                <a:pt x="556577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F5257-7EAF-4B47-B3D2-153B22033D3A}">
      <dsp:nvSpPr>
        <dsp:cNvPr id="0" name=""/>
        <dsp:cNvSpPr/>
      </dsp:nvSpPr>
      <dsp:spPr>
        <a:xfrm>
          <a:off x="5464326" y="3657744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43D50-7AD5-456C-A4E1-D1F72F2108A3}">
      <dsp:nvSpPr>
        <dsp:cNvPr id="0" name=""/>
        <dsp:cNvSpPr/>
      </dsp:nvSpPr>
      <dsp:spPr>
        <a:xfrm>
          <a:off x="5464326" y="3190920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AE48A-D743-4457-B070-804E1028ED67}">
      <dsp:nvSpPr>
        <dsp:cNvPr id="0" name=""/>
        <dsp:cNvSpPr/>
      </dsp:nvSpPr>
      <dsp:spPr>
        <a:xfrm>
          <a:off x="5464326" y="2724096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37C4-56D7-4DF7-9DB7-D316E7D34EF4}">
      <dsp:nvSpPr>
        <dsp:cNvPr id="0" name=""/>
        <dsp:cNvSpPr/>
      </dsp:nvSpPr>
      <dsp:spPr>
        <a:xfrm>
          <a:off x="3333122" y="2257272"/>
          <a:ext cx="2176923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1787368" y="82050"/>
              </a:lnTo>
              <a:lnTo>
                <a:pt x="1787368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B3A0-EC8B-42B2-BF1E-24CC75C7F41A}">
      <dsp:nvSpPr>
        <dsp:cNvPr id="0" name=""/>
        <dsp:cNvSpPr/>
      </dsp:nvSpPr>
      <dsp:spPr>
        <a:xfrm>
          <a:off x="4304933" y="3190920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2F22-45D4-4AF3-8AAF-41C179076EA8}">
      <dsp:nvSpPr>
        <dsp:cNvPr id="0" name=""/>
        <dsp:cNvSpPr/>
      </dsp:nvSpPr>
      <dsp:spPr>
        <a:xfrm>
          <a:off x="3855266" y="2724096"/>
          <a:ext cx="495387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406738" y="82050"/>
              </a:lnTo>
              <a:lnTo>
                <a:pt x="406738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EFC6-4FF4-4235-911A-20D08F3631FA}">
      <dsp:nvSpPr>
        <dsp:cNvPr id="0" name=""/>
        <dsp:cNvSpPr/>
      </dsp:nvSpPr>
      <dsp:spPr>
        <a:xfrm>
          <a:off x="3099671" y="3190920"/>
          <a:ext cx="616269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05989" y="82050"/>
              </a:lnTo>
              <a:lnTo>
                <a:pt x="505989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5E343-C4CC-4B94-8E17-1AEF5F761670}">
      <dsp:nvSpPr>
        <dsp:cNvPr id="0" name=""/>
        <dsp:cNvSpPr/>
      </dsp:nvSpPr>
      <dsp:spPr>
        <a:xfrm>
          <a:off x="3053951" y="3190920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538AA-F604-47F0-B3C5-0E3E2D037E65}">
      <dsp:nvSpPr>
        <dsp:cNvPr id="0" name=""/>
        <dsp:cNvSpPr/>
      </dsp:nvSpPr>
      <dsp:spPr>
        <a:xfrm>
          <a:off x="2483401" y="3190920"/>
          <a:ext cx="616269" cy="146644"/>
        </a:xfrm>
        <a:custGeom>
          <a:avLst/>
          <a:gdLst/>
          <a:ahLst/>
          <a:cxnLst/>
          <a:rect l="0" t="0" r="0" b="0"/>
          <a:pathLst>
            <a:path>
              <a:moveTo>
                <a:pt x="505989" y="0"/>
              </a:moveTo>
              <a:lnTo>
                <a:pt x="505989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5E64-A3FB-4C11-875B-9A4C921ECEE5}">
      <dsp:nvSpPr>
        <dsp:cNvPr id="0" name=""/>
        <dsp:cNvSpPr/>
      </dsp:nvSpPr>
      <dsp:spPr>
        <a:xfrm>
          <a:off x="3099671" y="2724096"/>
          <a:ext cx="755594" cy="146644"/>
        </a:xfrm>
        <a:custGeom>
          <a:avLst/>
          <a:gdLst/>
          <a:ahLst/>
          <a:cxnLst/>
          <a:rect l="0" t="0" r="0" b="0"/>
          <a:pathLst>
            <a:path>
              <a:moveTo>
                <a:pt x="620383" y="0"/>
              </a:moveTo>
              <a:lnTo>
                <a:pt x="62038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2B60-8418-4B01-814E-CC36BBF783E9}">
      <dsp:nvSpPr>
        <dsp:cNvPr id="0" name=""/>
        <dsp:cNvSpPr/>
      </dsp:nvSpPr>
      <dsp:spPr>
        <a:xfrm>
          <a:off x="3333122" y="2257272"/>
          <a:ext cx="522143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428707" y="82050"/>
              </a:lnTo>
              <a:lnTo>
                <a:pt x="428707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582C7-8F68-4A85-A77F-4242FA578E53}">
      <dsp:nvSpPr>
        <dsp:cNvPr id="0" name=""/>
        <dsp:cNvSpPr/>
      </dsp:nvSpPr>
      <dsp:spPr>
        <a:xfrm>
          <a:off x="2488336" y="5058216"/>
          <a:ext cx="808132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663519" y="82050"/>
              </a:lnTo>
              <a:lnTo>
                <a:pt x="663519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4864-BC64-420D-BCE4-8B6031B9C50D}">
      <dsp:nvSpPr>
        <dsp:cNvPr id="0" name=""/>
        <dsp:cNvSpPr/>
      </dsp:nvSpPr>
      <dsp:spPr>
        <a:xfrm>
          <a:off x="2442616" y="5058216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50"/>
              </a:lnTo>
              <a:lnTo>
                <a:pt x="112606" y="82050"/>
              </a:lnTo>
              <a:lnTo>
                <a:pt x="112606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88360-26AB-4A9E-AF03-C09AF2AF0F1D}">
      <dsp:nvSpPr>
        <dsp:cNvPr id="0" name=""/>
        <dsp:cNvSpPr/>
      </dsp:nvSpPr>
      <dsp:spPr>
        <a:xfrm>
          <a:off x="1761668" y="5058216"/>
          <a:ext cx="726668" cy="146644"/>
        </a:xfrm>
        <a:custGeom>
          <a:avLst/>
          <a:gdLst/>
          <a:ahLst/>
          <a:cxnLst/>
          <a:rect l="0" t="0" r="0" b="0"/>
          <a:pathLst>
            <a:path>
              <a:moveTo>
                <a:pt x="596633" y="0"/>
              </a:moveTo>
              <a:lnTo>
                <a:pt x="59663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EFD09-8FC9-43C8-A3ED-01933AC01610}">
      <dsp:nvSpPr>
        <dsp:cNvPr id="0" name=""/>
        <dsp:cNvSpPr/>
      </dsp:nvSpPr>
      <dsp:spPr>
        <a:xfrm>
          <a:off x="1776135" y="4591392"/>
          <a:ext cx="712201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84754" y="82050"/>
              </a:lnTo>
              <a:lnTo>
                <a:pt x="58475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B8535-4256-4713-A36A-AA5AF90AA312}">
      <dsp:nvSpPr>
        <dsp:cNvPr id="0" name=""/>
        <dsp:cNvSpPr/>
      </dsp:nvSpPr>
      <dsp:spPr>
        <a:xfrm>
          <a:off x="1018214" y="5058216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E326-86C2-477C-AE55-889AEA04C1AB}">
      <dsp:nvSpPr>
        <dsp:cNvPr id="0" name=""/>
        <dsp:cNvSpPr/>
      </dsp:nvSpPr>
      <dsp:spPr>
        <a:xfrm>
          <a:off x="1063934" y="4591392"/>
          <a:ext cx="712201" cy="146644"/>
        </a:xfrm>
        <a:custGeom>
          <a:avLst/>
          <a:gdLst/>
          <a:ahLst/>
          <a:cxnLst/>
          <a:rect l="0" t="0" r="0" b="0"/>
          <a:pathLst>
            <a:path>
              <a:moveTo>
                <a:pt x="584754" y="0"/>
              </a:moveTo>
              <a:lnTo>
                <a:pt x="584754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EE965-FA94-41B3-A80C-D0337D525897}">
      <dsp:nvSpPr>
        <dsp:cNvPr id="0" name=""/>
        <dsp:cNvSpPr/>
      </dsp:nvSpPr>
      <dsp:spPr>
        <a:xfrm>
          <a:off x="1730415" y="4124568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785B3-7794-4420-8FB6-BC99D7D41E61}">
      <dsp:nvSpPr>
        <dsp:cNvPr id="0" name=""/>
        <dsp:cNvSpPr/>
      </dsp:nvSpPr>
      <dsp:spPr>
        <a:xfrm>
          <a:off x="1730415" y="3657744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17860-7FBC-484C-8054-603BD8E7CD8E}">
      <dsp:nvSpPr>
        <dsp:cNvPr id="0" name=""/>
        <dsp:cNvSpPr/>
      </dsp:nvSpPr>
      <dsp:spPr>
        <a:xfrm>
          <a:off x="1730415" y="3190920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3AFDC-ABDA-44A6-9AD1-53B679E1A258}">
      <dsp:nvSpPr>
        <dsp:cNvPr id="0" name=""/>
        <dsp:cNvSpPr/>
      </dsp:nvSpPr>
      <dsp:spPr>
        <a:xfrm>
          <a:off x="1156199" y="2724096"/>
          <a:ext cx="619936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509000" y="82050"/>
              </a:lnTo>
              <a:lnTo>
                <a:pt x="50900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C3547-485D-4EBD-B900-F0B79F957D32}">
      <dsp:nvSpPr>
        <dsp:cNvPr id="0" name=""/>
        <dsp:cNvSpPr/>
      </dsp:nvSpPr>
      <dsp:spPr>
        <a:xfrm>
          <a:off x="946409" y="3657744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90843-3B87-4653-A02D-6D53FE79A88F}">
      <dsp:nvSpPr>
        <dsp:cNvPr id="0" name=""/>
        <dsp:cNvSpPr/>
      </dsp:nvSpPr>
      <dsp:spPr>
        <a:xfrm>
          <a:off x="653462" y="3190920"/>
          <a:ext cx="338667" cy="1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0"/>
              </a:lnTo>
              <a:lnTo>
                <a:pt x="278064" y="82050"/>
              </a:lnTo>
              <a:lnTo>
                <a:pt x="278064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1455C-C6D9-4239-A049-ED4655F44592}">
      <dsp:nvSpPr>
        <dsp:cNvPr id="0" name=""/>
        <dsp:cNvSpPr/>
      </dsp:nvSpPr>
      <dsp:spPr>
        <a:xfrm>
          <a:off x="240364" y="3657744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B29CC-932E-4B11-BFF9-D8BA9F75DD26}">
      <dsp:nvSpPr>
        <dsp:cNvPr id="0" name=""/>
        <dsp:cNvSpPr/>
      </dsp:nvSpPr>
      <dsp:spPr>
        <a:xfrm>
          <a:off x="286084" y="3190920"/>
          <a:ext cx="367378" cy="146644"/>
        </a:xfrm>
        <a:custGeom>
          <a:avLst/>
          <a:gdLst/>
          <a:ahLst/>
          <a:cxnLst/>
          <a:rect l="0" t="0" r="0" b="0"/>
          <a:pathLst>
            <a:path>
              <a:moveTo>
                <a:pt x="301636" y="0"/>
              </a:moveTo>
              <a:lnTo>
                <a:pt x="301636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EE68-1E79-49CE-A5E4-9ADAFA01E895}">
      <dsp:nvSpPr>
        <dsp:cNvPr id="0" name=""/>
        <dsp:cNvSpPr/>
      </dsp:nvSpPr>
      <dsp:spPr>
        <a:xfrm>
          <a:off x="653462" y="2724096"/>
          <a:ext cx="502737" cy="146644"/>
        </a:xfrm>
        <a:custGeom>
          <a:avLst/>
          <a:gdLst/>
          <a:ahLst/>
          <a:cxnLst/>
          <a:rect l="0" t="0" r="0" b="0"/>
          <a:pathLst>
            <a:path>
              <a:moveTo>
                <a:pt x="412773" y="0"/>
              </a:moveTo>
              <a:lnTo>
                <a:pt x="412773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69322-1A14-47F2-B10B-40EFB57D04C0}">
      <dsp:nvSpPr>
        <dsp:cNvPr id="0" name=""/>
        <dsp:cNvSpPr/>
      </dsp:nvSpPr>
      <dsp:spPr>
        <a:xfrm>
          <a:off x="1156199" y="2257272"/>
          <a:ext cx="2176923" cy="146644"/>
        </a:xfrm>
        <a:custGeom>
          <a:avLst/>
          <a:gdLst/>
          <a:ahLst/>
          <a:cxnLst/>
          <a:rect l="0" t="0" r="0" b="0"/>
          <a:pathLst>
            <a:path>
              <a:moveTo>
                <a:pt x="1787368" y="0"/>
              </a:moveTo>
              <a:lnTo>
                <a:pt x="1787368" y="82050"/>
              </a:lnTo>
              <a:lnTo>
                <a:pt x="0" y="82050"/>
              </a:lnTo>
              <a:lnTo>
                <a:pt x="0" y="120402"/>
              </a:lnTo>
            </a:path>
          </a:pathLst>
        </a:custGeom>
        <a:noFill/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D0834-8A35-406B-86F8-018FAFC724A2}">
      <dsp:nvSpPr>
        <dsp:cNvPr id="0" name=""/>
        <dsp:cNvSpPr/>
      </dsp:nvSpPr>
      <dsp:spPr>
        <a:xfrm>
          <a:off x="3287402" y="1790448"/>
          <a:ext cx="91440" cy="146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02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94C5-9533-4340-8AD8-C5A500A2B509}">
      <dsp:nvSpPr>
        <dsp:cNvPr id="0" name=""/>
        <dsp:cNvSpPr/>
      </dsp:nvSpPr>
      <dsp:spPr>
        <a:xfrm>
          <a:off x="2489438" y="518895"/>
          <a:ext cx="1687368" cy="12715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583994-2804-48C3-BF43-719209F46097}">
      <dsp:nvSpPr>
        <dsp:cNvPr id="0" name=""/>
        <dsp:cNvSpPr/>
      </dsp:nvSpPr>
      <dsp:spPr>
        <a:xfrm>
          <a:off x="2545463" y="572118"/>
          <a:ext cx="1687368" cy="12715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 Drawing, Configuration Support, Special Pricing</a:t>
          </a:r>
        </a:p>
      </dsp:txBody>
      <dsp:txXfrm>
        <a:off x="2582706" y="609361"/>
        <a:ext cx="1612882" cy="1197067"/>
      </dsp:txXfrm>
    </dsp:sp>
    <dsp:sp modelId="{EAE723E3-6B95-4721-967C-F9E4865B86C7}">
      <dsp:nvSpPr>
        <dsp:cNvPr id="0" name=""/>
        <dsp:cNvSpPr/>
      </dsp:nvSpPr>
      <dsp:spPr>
        <a:xfrm>
          <a:off x="3081012" y="1937092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733186-035E-4CA1-A51C-C3D72F534488}">
      <dsp:nvSpPr>
        <dsp:cNvPr id="0" name=""/>
        <dsp:cNvSpPr/>
      </dsp:nvSpPr>
      <dsp:spPr>
        <a:xfrm>
          <a:off x="3137037" y="1990315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 Type</a:t>
          </a:r>
        </a:p>
      </dsp:txBody>
      <dsp:txXfrm>
        <a:off x="3146415" y="1999693"/>
        <a:ext cx="485464" cy="301423"/>
      </dsp:txXfrm>
    </dsp:sp>
    <dsp:sp modelId="{9B865EC2-9126-4AFC-88ED-68B97F35090C}">
      <dsp:nvSpPr>
        <dsp:cNvPr id="0" name=""/>
        <dsp:cNvSpPr/>
      </dsp:nvSpPr>
      <dsp:spPr>
        <a:xfrm>
          <a:off x="904089" y="240391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7AC17E-D8AF-4FBE-82A3-1D187A35110C}">
      <dsp:nvSpPr>
        <dsp:cNvPr id="0" name=""/>
        <dsp:cNvSpPr/>
      </dsp:nvSpPr>
      <dsp:spPr>
        <a:xfrm>
          <a:off x="960114" y="245713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Pumper</a:t>
          </a:r>
        </a:p>
      </dsp:txBody>
      <dsp:txXfrm>
        <a:off x="969492" y="2466517"/>
        <a:ext cx="485464" cy="301423"/>
      </dsp:txXfrm>
    </dsp:sp>
    <dsp:sp modelId="{8AC5692F-5818-454E-9C8F-6C503A2A4469}">
      <dsp:nvSpPr>
        <dsp:cNvPr id="0" name=""/>
        <dsp:cNvSpPr/>
      </dsp:nvSpPr>
      <dsp:spPr>
        <a:xfrm>
          <a:off x="284153" y="2870740"/>
          <a:ext cx="738617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D042DB-9481-497E-9E3F-F2797E758088}">
      <dsp:nvSpPr>
        <dsp:cNvPr id="0" name=""/>
        <dsp:cNvSpPr/>
      </dsp:nvSpPr>
      <dsp:spPr>
        <a:xfrm>
          <a:off x="340178" y="2923963"/>
          <a:ext cx="738617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</a:t>
          </a:r>
        </a:p>
      </dsp:txBody>
      <dsp:txXfrm>
        <a:off x="349556" y="2933341"/>
        <a:ext cx="719861" cy="301423"/>
      </dsp:txXfrm>
    </dsp:sp>
    <dsp:sp modelId="{1F5A7AB6-7467-43F6-9849-D2571B21C0BD}">
      <dsp:nvSpPr>
        <dsp:cNvPr id="0" name=""/>
        <dsp:cNvSpPr/>
      </dsp:nvSpPr>
      <dsp:spPr>
        <a:xfrm>
          <a:off x="3440" y="3337564"/>
          <a:ext cx="565286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8BF41B-26F1-4C94-8EA0-95FBC4C0493B}">
      <dsp:nvSpPr>
        <dsp:cNvPr id="0" name=""/>
        <dsp:cNvSpPr/>
      </dsp:nvSpPr>
      <dsp:spPr>
        <a:xfrm>
          <a:off x="59465" y="3390787"/>
          <a:ext cx="565286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 1</a:t>
          </a:r>
        </a:p>
      </dsp:txBody>
      <dsp:txXfrm>
        <a:off x="68843" y="3400165"/>
        <a:ext cx="546530" cy="301423"/>
      </dsp:txXfrm>
    </dsp:sp>
    <dsp:sp modelId="{C0EA43B1-592E-48BC-8A32-3267C4B8CF5A}">
      <dsp:nvSpPr>
        <dsp:cNvPr id="0" name=""/>
        <dsp:cNvSpPr/>
      </dsp:nvSpPr>
      <dsp:spPr>
        <a:xfrm>
          <a:off x="33973" y="3804388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EE7D9B-0AD7-45A9-8E7A-A7E46AF6619E}">
      <dsp:nvSpPr>
        <dsp:cNvPr id="0" name=""/>
        <dsp:cNvSpPr/>
      </dsp:nvSpPr>
      <dsp:spPr>
        <a:xfrm>
          <a:off x="89998" y="3857611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Jason Haulman</a:t>
          </a:r>
        </a:p>
      </dsp:txBody>
      <dsp:txXfrm>
        <a:off x="99376" y="3866989"/>
        <a:ext cx="485464" cy="301423"/>
      </dsp:txXfrm>
    </dsp:sp>
    <dsp:sp modelId="{383C95E9-C334-4A0F-B3A2-FC8CC10C3966}">
      <dsp:nvSpPr>
        <dsp:cNvPr id="0" name=""/>
        <dsp:cNvSpPr/>
      </dsp:nvSpPr>
      <dsp:spPr>
        <a:xfrm>
          <a:off x="680776" y="3337564"/>
          <a:ext cx="622707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D9056-54B1-49FA-9848-9700E0722D33}">
      <dsp:nvSpPr>
        <dsp:cNvPr id="0" name=""/>
        <dsp:cNvSpPr/>
      </dsp:nvSpPr>
      <dsp:spPr>
        <a:xfrm>
          <a:off x="736800" y="3390787"/>
          <a:ext cx="622707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 2</a:t>
          </a:r>
        </a:p>
      </dsp:txBody>
      <dsp:txXfrm>
        <a:off x="746178" y="3400165"/>
        <a:ext cx="603951" cy="301423"/>
      </dsp:txXfrm>
    </dsp:sp>
    <dsp:sp modelId="{53498F9E-B9F5-4CDE-AC47-F71A79E2744F}">
      <dsp:nvSpPr>
        <dsp:cNvPr id="0" name=""/>
        <dsp:cNvSpPr/>
      </dsp:nvSpPr>
      <dsp:spPr>
        <a:xfrm>
          <a:off x="740019" y="3804388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896D8-8109-4BC0-B55D-9ADBF33E2075}">
      <dsp:nvSpPr>
        <dsp:cNvPr id="0" name=""/>
        <dsp:cNvSpPr/>
      </dsp:nvSpPr>
      <dsp:spPr>
        <a:xfrm>
          <a:off x="796044" y="3857611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sp:txBody>
      <dsp:txXfrm>
        <a:off x="805422" y="3866989"/>
        <a:ext cx="485464" cy="301423"/>
      </dsp:txXfrm>
    </dsp:sp>
    <dsp:sp modelId="{21A38970-B121-481B-B088-0E0BB05B6B3B}">
      <dsp:nvSpPr>
        <dsp:cNvPr id="0" name=""/>
        <dsp:cNvSpPr/>
      </dsp:nvSpPr>
      <dsp:spPr>
        <a:xfrm>
          <a:off x="1524025" y="2870740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91DC9F-1594-454B-B277-0A33BAF0B0CE}">
      <dsp:nvSpPr>
        <dsp:cNvPr id="0" name=""/>
        <dsp:cNvSpPr/>
      </dsp:nvSpPr>
      <dsp:spPr>
        <a:xfrm>
          <a:off x="1580050" y="2923963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Custom</a:t>
          </a:r>
        </a:p>
      </dsp:txBody>
      <dsp:txXfrm>
        <a:off x="1589428" y="2933341"/>
        <a:ext cx="485464" cy="301423"/>
      </dsp:txXfrm>
    </dsp:sp>
    <dsp:sp modelId="{825D8500-B452-4361-A60D-94A3BF93A1EB}">
      <dsp:nvSpPr>
        <dsp:cNvPr id="0" name=""/>
        <dsp:cNvSpPr/>
      </dsp:nvSpPr>
      <dsp:spPr>
        <a:xfrm>
          <a:off x="1433028" y="3337564"/>
          <a:ext cx="686213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A9E10A-6146-45D1-A26A-18167946AE8F}">
      <dsp:nvSpPr>
        <dsp:cNvPr id="0" name=""/>
        <dsp:cNvSpPr/>
      </dsp:nvSpPr>
      <dsp:spPr>
        <a:xfrm>
          <a:off x="1489053" y="3390787"/>
          <a:ext cx="686213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Body Type or Facility</a:t>
          </a:r>
        </a:p>
      </dsp:txBody>
      <dsp:txXfrm>
        <a:off x="1498431" y="3400165"/>
        <a:ext cx="667457" cy="301423"/>
      </dsp:txXfrm>
    </dsp:sp>
    <dsp:sp modelId="{06FC4AE1-B889-4C8A-8928-64B352746116}">
      <dsp:nvSpPr>
        <dsp:cNvPr id="0" name=""/>
        <dsp:cNvSpPr/>
      </dsp:nvSpPr>
      <dsp:spPr>
        <a:xfrm>
          <a:off x="1356289" y="3804388"/>
          <a:ext cx="839693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BB1BA6-1C7A-48C7-95A5-0CD98EAA1405}">
      <dsp:nvSpPr>
        <dsp:cNvPr id="0" name=""/>
        <dsp:cNvSpPr/>
      </dsp:nvSpPr>
      <dsp:spPr>
        <a:xfrm>
          <a:off x="1412313" y="3857611"/>
          <a:ext cx="839693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Aluminum or Stainless</a:t>
          </a:r>
        </a:p>
      </dsp:txBody>
      <dsp:txXfrm>
        <a:off x="1421691" y="3866989"/>
        <a:ext cx="820937" cy="301423"/>
      </dsp:txXfrm>
    </dsp:sp>
    <dsp:sp modelId="{A0159687-DAB7-47EA-AC45-5D1EBB19329F}">
      <dsp:nvSpPr>
        <dsp:cNvPr id="0" name=""/>
        <dsp:cNvSpPr/>
      </dsp:nvSpPr>
      <dsp:spPr>
        <a:xfrm>
          <a:off x="1422949" y="4271212"/>
          <a:ext cx="706372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4728BF-696F-48BC-B6C8-272F7A62C3FA}">
      <dsp:nvSpPr>
        <dsp:cNvPr id="0" name=""/>
        <dsp:cNvSpPr/>
      </dsp:nvSpPr>
      <dsp:spPr>
        <a:xfrm>
          <a:off x="1478974" y="4324435"/>
          <a:ext cx="706372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Facility</a:t>
          </a:r>
        </a:p>
      </dsp:txBody>
      <dsp:txXfrm>
        <a:off x="1488352" y="4333813"/>
        <a:ext cx="687616" cy="301423"/>
      </dsp:txXfrm>
    </dsp:sp>
    <dsp:sp modelId="{6C2A846F-0EFB-448D-8A6A-E76E3A1F0577}">
      <dsp:nvSpPr>
        <dsp:cNvPr id="0" name=""/>
        <dsp:cNvSpPr/>
      </dsp:nvSpPr>
      <dsp:spPr>
        <a:xfrm>
          <a:off x="811824" y="473803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51C2E-2C3E-401B-B0DF-EB768828E40F}">
      <dsp:nvSpPr>
        <dsp:cNvPr id="0" name=""/>
        <dsp:cNvSpPr/>
      </dsp:nvSpPr>
      <dsp:spPr>
        <a:xfrm>
          <a:off x="867849" y="479125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Dublin</a:t>
          </a:r>
        </a:p>
      </dsp:txBody>
      <dsp:txXfrm>
        <a:off x="877227" y="4800637"/>
        <a:ext cx="485464" cy="301423"/>
      </dsp:txXfrm>
    </dsp:sp>
    <dsp:sp modelId="{4D4A69EB-858D-4E2A-832A-FF17A984A5FD}">
      <dsp:nvSpPr>
        <dsp:cNvPr id="0" name=""/>
        <dsp:cNvSpPr/>
      </dsp:nvSpPr>
      <dsp:spPr>
        <a:xfrm>
          <a:off x="811824" y="5204860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31F03B-F34F-472A-8917-D6CDBAB12A1F}">
      <dsp:nvSpPr>
        <dsp:cNvPr id="0" name=""/>
        <dsp:cNvSpPr/>
      </dsp:nvSpPr>
      <dsp:spPr>
        <a:xfrm>
          <a:off x="867849" y="5258083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sp:txBody>
      <dsp:txXfrm>
        <a:off x="877227" y="5267461"/>
        <a:ext cx="485464" cy="301423"/>
      </dsp:txXfrm>
    </dsp:sp>
    <dsp:sp modelId="{A17A04E4-FF91-4A44-A303-8D3FBEBE07A7}">
      <dsp:nvSpPr>
        <dsp:cNvPr id="0" name=""/>
        <dsp:cNvSpPr/>
      </dsp:nvSpPr>
      <dsp:spPr>
        <a:xfrm>
          <a:off x="2236226" y="473803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6A962F-8425-46D3-9CAC-27185E06E2A7}">
      <dsp:nvSpPr>
        <dsp:cNvPr id="0" name=""/>
        <dsp:cNvSpPr/>
      </dsp:nvSpPr>
      <dsp:spPr>
        <a:xfrm>
          <a:off x="2292251" y="479125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York</a:t>
          </a:r>
        </a:p>
      </dsp:txBody>
      <dsp:txXfrm>
        <a:off x="2301629" y="4800637"/>
        <a:ext cx="485464" cy="301423"/>
      </dsp:txXfrm>
    </dsp:sp>
    <dsp:sp modelId="{FA5F7E65-5B86-4B09-AEA7-0544F2A3FEE9}">
      <dsp:nvSpPr>
        <dsp:cNvPr id="0" name=""/>
        <dsp:cNvSpPr/>
      </dsp:nvSpPr>
      <dsp:spPr>
        <a:xfrm>
          <a:off x="1428093" y="5204860"/>
          <a:ext cx="667149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61E0A3-AF2F-461D-A44A-4D4353649C4E}">
      <dsp:nvSpPr>
        <dsp:cNvPr id="0" name=""/>
        <dsp:cNvSpPr/>
      </dsp:nvSpPr>
      <dsp:spPr>
        <a:xfrm>
          <a:off x="1484118" y="5258083"/>
          <a:ext cx="667149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Steve Dorfman</a:t>
          </a:r>
        </a:p>
      </dsp:txBody>
      <dsp:txXfrm>
        <a:off x="1493496" y="5267461"/>
        <a:ext cx="648393" cy="301423"/>
      </dsp:txXfrm>
    </dsp:sp>
    <dsp:sp modelId="{799A1C28-E0AA-413C-A6E7-266810297623}">
      <dsp:nvSpPr>
        <dsp:cNvPr id="0" name=""/>
        <dsp:cNvSpPr/>
      </dsp:nvSpPr>
      <dsp:spPr>
        <a:xfrm>
          <a:off x="2207292" y="5204860"/>
          <a:ext cx="725018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C0DB9B-07E7-4DED-97CF-62FF0580BC07}">
      <dsp:nvSpPr>
        <dsp:cNvPr id="0" name=""/>
        <dsp:cNvSpPr/>
      </dsp:nvSpPr>
      <dsp:spPr>
        <a:xfrm>
          <a:off x="2263316" y="5258083"/>
          <a:ext cx="725018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Brandon Finnegan</a:t>
          </a:r>
        </a:p>
      </dsp:txBody>
      <dsp:txXfrm>
        <a:off x="2272694" y="5267461"/>
        <a:ext cx="706262" cy="301423"/>
      </dsp:txXfrm>
    </dsp:sp>
    <dsp:sp modelId="{FAD2480B-0D88-4004-B8F6-61685176C39B}">
      <dsp:nvSpPr>
        <dsp:cNvPr id="0" name=""/>
        <dsp:cNvSpPr/>
      </dsp:nvSpPr>
      <dsp:spPr>
        <a:xfrm>
          <a:off x="3044359" y="5204860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F54033-12BF-49DF-9D16-7B7924C5ABF3}">
      <dsp:nvSpPr>
        <dsp:cNvPr id="0" name=""/>
        <dsp:cNvSpPr/>
      </dsp:nvSpPr>
      <dsp:spPr>
        <a:xfrm>
          <a:off x="3100383" y="5258083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Darryl Rhyne</a:t>
          </a:r>
        </a:p>
      </dsp:txBody>
      <dsp:txXfrm>
        <a:off x="3109761" y="5267461"/>
        <a:ext cx="485464" cy="301423"/>
      </dsp:txXfrm>
    </dsp:sp>
    <dsp:sp modelId="{11118861-E935-4BCA-998D-321459C6CBD0}">
      <dsp:nvSpPr>
        <dsp:cNvPr id="0" name=""/>
        <dsp:cNvSpPr/>
      </dsp:nvSpPr>
      <dsp:spPr>
        <a:xfrm>
          <a:off x="3603155" y="240391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622B7D-79E0-4E4A-BD4E-9C7B36909724}">
      <dsp:nvSpPr>
        <dsp:cNvPr id="0" name=""/>
        <dsp:cNvSpPr/>
      </dsp:nvSpPr>
      <dsp:spPr>
        <a:xfrm>
          <a:off x="3659180" y="245713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Aerial</a:t>
          </a:r>
        </a:p>
      </dsp:txBody>
      <dsp:txXfrm>
        <a:off x="3668558" y="2466517"/>
        <a:ext cx="485464" cy="301423"/>
      </dsp:txXfrm>
    </dsp:sp>
    <dsp:sp modelId="{91BB8D7B-55AB-4F64-A9E8-9D98A3C7AE65}">
      <dsp:nvSpPr>
        <dsp:cNvPr id="0" name=""/>
        <dsp:cNvSpPr/>
      </dsp:nvSpPr>
      <dsp:spPr>
        <a:xfrm>
          <a:off x="2660308" y="2870740"/>
          <a:ext cx="878725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040892-CF20-4C51-9B85-81D84E50710D}">
      <dsp:nvSpPr>
        <dsp:cNvPr id="0" name=""/>
        <dsp:cNvSpPr/>
      </dsp:nvSpPr>
      <dsp:spPr>
        <a:xfrm>
          <a:off x="2716333" y="2923963"/>
          <a:ext cx="878725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SA75, SL75, SP70, SL100</a:t>
          </a:r>
        </a:p>
      </dsp:txBody>
      <dsp:txXfrm>
        <a:off x="2725711" y="2933341"/>
        <a:ext cx="859969" cy="301423"/>
      </dsp:txXfrm>
    </dsp:sp>
    <dsp:sp modelId="{5C918B0A-78B2-4EF3-97E2-0A8CA4034D2A}">
      <dsp:nvSpPr>
        <dsp:cNvPr id="0" name=""/>
        <dsp:cNvSpPr/>
      </dsp:nvSpPr>
      <dsp:spPr>
        <a:xfrm>
          <a:off x="2231291" y="3337564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961DA1-23CC-4A0C-AAEC-5E6E73804E64}">
      <dsp:nvSpPr>
        <dsp:cNvPr id="0" name=""/>
        <dsp:cNvSpPr/>
      </dsp:nvSpPr>
      <dsp:spPr>
        <a:xfrm>
          <a:off x="2287316" y="3390787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Jim Garver</a:t>
          </a:r>
        </a:p>
      </dsp:txBody>
      <dsp:txXfrm>
        <a:off x="2296694" y="3400165"/>
        <a:ext cx="485464" cy="301423"/>
      </dsp:txXfrm>
    </dsp:sp>
    <dsp:sp modelId="{CE74E218-EAE8-4355-8A60-726BCD0D0105}">
      <dsp:nvSpPr>
        <dsp:cNvPr id="0" name=""/>
        <dsp:cNvSpPr/>
      </dsp:nvSpPr>
      <dsp:spPr>
        <a:xfrm>
          <a:off x="2847560" y="3337564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CE06D-AD81-4268-B658-8169BD4F87A4}">
      <dsp:nvSpPr>
        <dsp:cNvPr id="0" name=""/>
        <dsp:cNvSpPr/>
      </dsp:nvSpPr>
      <dsp:spPr>
        <a:xfrm>
          <a:off x="2903585" y="3390787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Adam Fout</a:t>
          </a:r>
        </a:p>
      </dsp:txBody>
      <dsp:txXfrm>
        <a:off x="2912963" y="3400165"/>
        <a:ext cx="485464" cy="301423"/>
      </dsp:txXfrm>
    </dsp:sp>
    <dsp:sp modelId="{C444117A-8DB6-493A-80E4-14C5F4A3AE44}">
      <dsp:nvSpPr>
        <dsp:cNvPr id="0" name=""/>
        <dsp:cNvSpPr/>
      </dsp:nvSpPr>
      <dsp:spPr>
        <a:xfrm>
          <a:off x="3463830" y="3337564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3DE7AF-D931-46DF-A4DB-0C743834C606}">
      <dsp:nvSpPr>
        <dsp:cNvPr id="0" name=""/>
        <dsp:cNvSpPr/>
      </dsp:nvSpPr>
      <dsp:spPr>
        <a:xfrm>
          <a:off x="3519854" y="3390787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Chris Minor</a:t>
          </a:r>
        </a:p>
      </dsp:txBody>
      <dsp:txXfrm>
        <a:off x="3529232" y="3400165"/>
        <a:ext cx="485464" cy="301423"/>
      </dsp:txXfrm>
    </dsp:sp>
    <dsp:sp modelId="{AAED4645-0ADA-4F66-AB0E-F8D406F677EC}">
      <dsp:nvSpPr>
        <dsp:cNvPr id="0" name=""/>
        <dsp:cNvSpPr/>
      </dsp:nvSpPr>
      <dsp:spPr>
        <a:xfrm>
          <a:off x="3651082" y="2870740"/>
          <a:ext cx="139914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93017-9CA9-4F12-B5F9-E785E658E4D6}">
      <dsp:nvSpPr>
        <dsp:cNvPr id="0" name=""/>
        <dsp:cNvSpPr/>
      </dsp:nvSpPr>
      <dsp:spPr>
        <a:xfrm>
          <a:off x="3707107" y="2923963"/>
          <a:ext cx="139914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SP95, SP100, SP110, SPH100, Industrial  Aerial</a:t>
          </a:r>
        </a:p>
      </dsp:txBody>
      <dsp:txXfrm>
        <a:off x="3716485" y="2933341"/>
        <a:ext cx="1380384" cy="301423"/>
      </dsp:txXfrm>
    </dsp:sp>
    <dsp:sp modelId="{122B8AFB-294D-4DD7-955C-68ABF257EF2B}">
      <dsp:nvSpPr>
        <dsp:cNvPr id="0" name=""/>
        <dsp:cNvSpPr/>
      </dsp:nvSpPr>
      <dsp:spPr>
        <a:xfrm>
          <a:off x="4098542" y="3337564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136DF0-CD96-4532-B9EB-0744C8F77926}">
      <dsp:nvSpPr>
        <dsp:cNvPr id="0" name=""/>
        <dsp:cNvSpPr/>
      </dsp:nvSpPr>
      <dsp:spPr>
        <a:xfrm>
          <a:off x="4154567" y="3390787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sp:txBody>
      <dsp:txXfrm>
        <a:off x="4163945" y="3400165"/>
        <a:ext cx="485464" cy="301423"/>
      </dsp:txXfrm>
    </dsp:sp>
    <dsp:sp modelId="{8B1D5E82-0A0A-4C14-876F-489E449FAF38}">
      <dsp:nvSpPr>
        <dsp:cNvPr id="0" name=""/>
        <dsp:cNvSpPr/>
      </dsp:nvSpPr>
      <dsp:spPr>
        <a:xfrm>
          <a:off x="5257935" y="240391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C358D1-3E0B-4D1E-8FFF-A829862D1FD1}">
      <dsp:nvSpPr>
        <dsp:cNvPr id="0" name=""/>
        <dsp:cNvSpPr/>
      </dsp:nvSpPr>
      <dsp:spPr>
        <a:xfrm>
          <a:off x="5313960" y="245713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Tanker</a:t>
          </a:r>
        </a:p>
      </dsp:txBody>
      <dsp:txXfrm>
        <a:off x="5323338" y="2466517"/>
        <a:ext cx="485464" cy="301423"/>
      </dsp:txXfrm>
    </dsp:sp>
    <dsp:sp modelId="{A6AD0882-F71E-473E-95A9-BECADF0451A8}">
      <dsp:nvSpPr>
        <dsp:cNvPr id="0" name=""/>
        <dsp:cNvSpPr/>
      </dsp:nvSpPr>
      <dsp:spPr>
        <a:xfrm>
          <a:off x="5162272" y="2870740"/>
          <a:ext cx="695546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1DC2C-0404-49C8-AA73-4F1B5943B242}">
      <dsp:nvSpPr>
        <dsp:cNvPr id="0" name=""/>
        <dsp:cNvSpPr/>
      </dsp:nvSpPr>
      <dsp:spPr>
        <a:xfrm>
          <a:off x="5218297" y="2923963"/>
          <a:ext cx="695546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Body Type or Facility</a:t>
          </a:r>
        </a:p>
      </dsp:txBody>
      <dsp:txXfrm>
        <a:off x="5227675" y="2933341"/>
        <a:ext cx="676790" cy="301423"/>
      </dsp:txXfrm>
    </dsp:sp>
    <dsp:sp modelId="{39B1CD92-E846-4504-964A-2A2219E57DC0}">
      <dsp:nvSpPr>
        <dsp:cNvPr id="0" name=""/>
        <dsp:cNvSpPr/>
      </dsp:nvSpPr>
      <dsp:spPr>
        <a:xfrm>
          <a:off x="5100661" y="3337564"/>
          <a:ext cx="818768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601DAD-62C0-444B-A0BE-344A91DB254E}">
      <dsp:nvSpPr>
        <dsp:cNvPr id="0" name=""/>
        <dsp:cNvSpPr/>
      </dsp:nvSpPr>
      <dsp:spPr>
        <a:xfrm>
          <a:off x="5156686" y="3390787"/>
          <a:ext cx="818768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Aluminum or Stainless</a:t>
          </a:r>
        </a:p>
      </dsp:txBody>
      <dsp:txXfrm>
        <a:off x="5166064" y="3400165"/>
        <a:ext cx="800012" cy="301423"/>
      </dsp:txXfrm>
    </dsp:sp>
    <dsp:sp modelId="{68DFD801-C711-4281-8E45-9D077B58591C}">
      <dsp:nvSpPr>
        <dsp:cNvPr id="0" name=""/>
        <dsp:cNvSpPr/>
      </dsp:nvSpPr>
      <dsp:spPr>
        <a:xfrm>
          <a:off x="5136025" y="3804388"/>
          <a:ext cx="748041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B45B16-7DE3-44CF-AEC3-CFF98F519997}">
      <dsp:nvSpPr>
        <dsp:cNvPr id="0" name=""/>
        <dsp:cNvSpPr/>
      </dsp:nvSpPr>
      <dsp:spPr>
        <a:xfrm>
          <a:off x="5192049" y="3857611"/>
          <a:ext cx="748041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Facility</a:t>
          </a:r>
        </a:p>
      </dsp:txBody>
      <dsp:txXfrm>
        <a:off x="5201427" y="3866989"/>
        <a:ext cx="729285" cy="301423"/>
      </dsp:txXfrm>
    </dsp:sp>
    <dsp:sp modelId="{EAD5360C-5203-4726-8AD5-B325121D5D30}">
      <dsp:nvSpPr>
        <dsp:cNvPr id="0" name=""/>
        <dsp:cNvSpPr/>
      </dsp:nvSpPr>
      <dsp:spPr>
        <a:xfrm>
          <a:off x="4580053" y="4271212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3B17F9-0588-4695-985C-630820A8DC0C}">
      <dsp:nvSpPr>
        <dsp:cNvPr id="0" name=""/>
        <dsp:cNvSpPr/>
      </dsp:nvSpPr>
      <dsp:spPr>
        <a:xfrm>
          <a:off x="4636077" y="4324435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Dublin</a:t>
          </a:r>
        </a:p>
      </dsp:txBody>
      <dsp:txXfrm>
        <a:off x="4645455" y="4333813"/>
        <a:ext cx="485464" cy="301423"/>
      </dsp:txXfrm>
    </dsp:sp>
    <dsp:sp modelId="{7221E38D-8EE2-4A1C-B780-07728E0BABAC}">
      <dsp:nvSpPr>
        <dsp:cNvPr id="0" name=""/>
        <dsp:cNvSpPr/>
      </dsp:nvSpPr>
      <dsp:spPr>
        <a:xfrm>
          <a:off x="4580053" y="473803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194C94-A769-484A-AE37-40D95B73188E}">
      <dsp:nvSpPr>
        <dsp:cNvPr id="0" name=""/>
        <dsp:cNvSpPr/>
      </dsp:nvSpPr>
      <dsp:spPr>
        <a:xfrm>
          <a:off x="4636077" y="479125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sp:txBody>
      <dsp:txXfrm>
        <a:off x="4645455" y="4800637"/>
        <a:ext cx="485464" cy="301423"/>
      </dsp:txXfrm>
    </dsp:sp>
    <dsp:sp modelId="{58F13605-3D06-4332-843C-640A88C5ACDF}">
      <dsp:nvSpPr>
        <dsp:cNvPr id="0" name=""/>
        <dsp:cNvSpPr/>
      </dsp:nvSpPr>
      <dsp:spPr>
        <a:xfrm>
          <a:off x="5935818" y="4271212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F07D4D-7AC2-404D-94A6-B17E008E34C1}">
      <dsp:nvSpPr>
        <dsp:cNvPr id="0" name=""/>
        <dsp:cNvSpPr/>
      </dsp:nvSpPr>
      <dsp:spPr>
        <a:xfrm>
          <a:off x="5991842" y="4324435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York</a:t>
          </a:r>
        </a:p>
      </dsp:txBody>
      <dsp:txXfrm>
        <a:off x="6001220" y="4333813"/>
        <a:ext cx="485464" cy="301423"/>
      </dsp:txXfrm>
    </dsp:sp>
    <dsp:sp modelId="{E09F3168-BE0F-4439-8E82-4919E05D5050}">
      <dsp:nvSpPr>
        <dsp:cNvPr id="0" name=""/>
        <dsp:cNvSpPr/>
      </dsp:nvSpPr>
      <dsp:spPr>
        <a:xfrm>
          <a:off x="5196322" y="4738036"/>
          <a:ext cx="601978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8D437E-0EB2-49E4-8041-ED628D5A55CA}">
      <dsp:nvSpPr>
        <dsp:cNvPr id="0" name=""/>
        <dsp:cNvSpPr/>
      </dsp:nvSpPr>
      <dsp:spPr>
        <a:xfrm>
          <a:off x="5252347" y="4791259"/>
          <a:ext cx="601978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Steve Dorfman</a:t>
          </a:r>
        </a:p>
      </dsp:txBody>
      <dsp:txXfrm>
        <a:off x="5261725" y="4800637"/>
        <a:ext cx="583222" cy="301423"/>
      </dsp:txXfrm>
    </dsp:sp>
    <dsp:sp modelId="{03E3A443-77CE-4E96-985E-AE42732769CC}">
      <dsp:nvSpPr>
        <dsp:cNvPr id="0" name=""/>
        <dsp:cNvSpPr/>
      </dsp:nvSpPr>
      <dsp:spPr>
        <a:xfrm>
          <a:off x="5910350" y="4738036"/>
          <a:ext cx="652914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34424C-4F46-41AF-9725-BBB9402E12CD}">
      <dsp:nvSpPr>
        <dsp:cNvPr id="0" name=""/>
        <dsp:cNvSpPr/>
      </dsp:nvSpPr>
      <dsp:spPr>
        <a:xfrm>
          <a:off x="5966374" y="4791259"/>
          <a:ext cx="652914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Brandon Finnegan</a:t>
          </a:r>
        </a:p>
      </dsp:txBody>
      <dsp:txXfrm>
        <a:off x="5975752" y="4800637"/>
        <a:ext cx="634158" cy="301423"/>
      </dsp:txXfrm>
    </dsp:sp>
    <dsp:sp modelId="{8711526C-5468-46CD-AF8C-0FABB1BC0101}">
      <dsp:nvSpPr>
        <dsp:cNvPr id="0" name=""/>
        <dsp:cNvSpPr/>
      </dsp:nvSpPr>
      <dsp:spPr>
        <a:xfrm>
          <a:off x="6675314" y="4738036"/>
          <a:ext cx="504220" cy="320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26F84A-F9B9-44C5-92E7-AE11C19262F1}">
      <dsp:nvSpPr>
        <dsp:cNvPr id="0" name=""/>
        <dsp:cNvSpPr/>
      </dsp:nvSpPr>
      <dsp:spPr>
        <a:xfrm>
          <a:off x="6731338" y="4791259"/>
          <a:ext cx="504220" cy="320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Darryl Rhyne</a:t>
          </a:r>
        </a:p>
      </dsp:txBody>
      <dsp:txXfrm>
        <a:off x="6740716" y="4800637"/>
        <a:ext cx="485464" cy="301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D0834-8A35-406B-86F8-018FAFC724A2}">
      <dsp:nvSpPr>
        <dsp:cNvPr id="0" name=""/>
        <dsp:cNvSpPr/>
      </dsp:nvSpPr>
      <dsp:spPr>
        <a:xfrm>
          <a:off x="2157211" y="1902849"/>
          <a:ext cx="91440" cy="1033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4059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94C5-9533-4340-8AD8-C5A500A2B509}">
      <dsp:nvSpPr>
        <dsp:cNvPr id="0" name=""/>
        <dsp:cNvSpPr/>
      </dsp:nvSpPr>
      <dsp:spPr>
        <a:xfrm>
          <a:off x="595863" y="1446"/>
          <a:ext cx="3214136" cy="19014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583994-2804-48C3-BF43-719209F46097}">
      <dsp:nvSpPr>
        <dsp:cNvPr id="0" name=""/>
        <dsp:cNvSpPr/>
      </dsp:nvSpPr>
      <dsp:spPr>
        <a:xfrm>
          <a:off x="990600" y="376446"/>
          <a:ext cx="3214136" cy="190140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 Drawing, Configuration Support, Special </a:t>
          </a: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Pricing, etc.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46290" y="432136"/>
        <a:ext cx="3102756" cy="1790023"/>
      </dsp:txXfrm>
    </dsp:sp>
    <dsp:sp modelId="{EAE723E3-6B95-4721-967C-F9E4865B86C7}">
      <dsp:nvSpPr>
        <dsp:cNvPr id="0" name=""/>
        <dsp:cNvSpPr/>
      </dsp:nvSpPr>
      <dsp:spPr>
        <a:xfrm>
          <a:off x="1746098" y="2936073"/>
          <a:ext cx="913665" cy="6082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733186-035E-4CA1-A51C-C3D72F534488}">
      <dsp:nvSpPr>
        <dsp:cNvPr id="0" name=""/>
        <dsp:cNvSpPr/>
      </dsp:nvSpPr>
      <dsp:spPr>
        <a:xfrm>
          <a:off x="2140835" y="3311073"/>
          <a:ext cx="913665" cy="6082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SAE</a:t>
          </a:r>
        </a:p>
      </dsp:txBody>
      <dsp:txXfrm>
        <a:off x="2158651" y="3328889"/>
        <a:ext cx="878033" cy="57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  <a:extLst/>
          </a:lstStyle>
          <a:p>
            <a:fld id="{54D4857D-62A5-486B-9129-468003D7E020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9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  <a:extLst/>
          </a:lstStyle>
          <a:p>
            <a:fld id="{2D2EF2CE-B28C-4ED4-8FD0-48BB3F48846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r"/>
            <a:fld id="{8F67D422-08A8-451B-9A67-21962FC4B660}" type="datetimeFigureOut">
              <a:rPr lang="en-US" sz="1100" smtClean="0"/>
              <a:pPr algn="r"/>
              <a:t>10/8/2015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Application Engineer (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SAE) Roles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408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Sutphen Dealer Meeting 2015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92918"/>
            <a:ext cx="1758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Green – </a:t>
            </a:r>
            <a:r>
              <a:rPr lang="en-US" sz="1400" dirty="0" smtClean="0"/>
              <a:t>10/13/2015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the Sale (Current)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wbtownship.org/engineering_pics/faq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05" y="685800"/>
            <a:ext cx="182880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30795"/>
              </p:ext>
            </p:extLst>
          </p:nvPr>
        </p:nvGraphicFramePr>
        <p:xfrm>
          <a:off x="1295400" y="609600"/>
          <a:ext cx="7239000" cy="609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5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31189669"/>
              </p:ext>
            </p:extLst>
          </p:nvPr>
        </p:nvGraphicFramePr>
        <p:xfrm>
          <a:off x="2183892" y="1600200"/>
          <a:ext cx="4800600" cy="392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the Sale (New)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4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19" y="1447800"/>
            <a:ext cx="5560781" cy="38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26770"/>
            <a:ext cx="7802880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(Better) Supporting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16764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&amp;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TIMELY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Dealer Support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to all facilities (as much as possible) pricing, configuration support, proposal drawings</a:t>
            </a:r>
          </a:p>
        </p:txBody>
      </p:sp>
    </p:spTree>
    <p:extLst>
      <p:ext uri="{BB962C8B-B14F-4D97-AF65-F5344CB8AC3E}">
        <p14:creationId xmlns:p14="http://schemas.microsoft.com/office/powerpoint/2010/main" val="22588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 Support/Training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16764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Knowledge/Configurations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Knowledge (manufacturers and dealers in territory)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Configurator/SQS2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for Selling Against the Competition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Cooperative Purchasing Agencies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 Time for Training New Dealers</a:t>
            </a:r>
          </a:p>
        </p:txBody>
      </p:sp>
    </p:spTree>
    <p:extLst>
      <p:ext uri="{BB962C8B-B14F-4D97-AF65-F5344CB8AC3E}">
        <p14:creationId xmlns:p14="http://schemas.microsoft.com/office/powerpoint/2010/main" val="40926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 Support/Training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16764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Available for Dealer &amp; Customer Visits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 Local Trade Shows &amp; Dealer Open House Events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Marketing Manager Acting as Advocates for Demo Requests/Scheduling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 Website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4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9600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6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of Order/Review Process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1143000"/>
            <a:ext cx="89916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MUST be submitted to your SAE (copy Judi Sutphen)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notifying us that the order is ready for processing with all supporting documents (proposal page w/pricing, down payment discount page, customer’s spec, Sutphen proposal, etc.)</a:t>
            </a:r>
          </a:p>
        </p:txBody>
      </p:sp>
    </p:spTree>
    <p:extLst>
      <p:ext uri="{BB962C8B-B14F-4D97-AF65-F5344CB8AC3E}">
        <p14:creationId xmlns:p14="http://schemas.microsoft.com/office/powerpoint/2010/main" val="31990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of Order/Review Process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6858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will review for overall costing accuracy, configuration, etc.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will approve order in Configurator BEFORE HS # is assigned and final processing of order.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 # will be assigned and released to production facility.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9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Purpose: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762000" y="2971800"/>
            <a:ext cx="7924800" cy="1295400"/>
          </a:xfrm>
          <a:prstGeom prst="rect">
            <a:avLst/>
          </a:prstGeom>
        </p:spPr>
        <p:txBody>
          <a:bodyPr vert="horz">
            <a:noAutofit/>
          </a:bodyPr>
          <a:lstStyle>
            <a:extLst/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provide an overview of 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former SAE roles, how they are 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and what is to come, 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will be doing some of the formerly assigned duties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Role Change/Project Coordinators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228600" y="1447800"/>
            <a:ext cx="5486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Apparatus in Dublin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Coordinators (3)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 Phelps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Clark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 Miller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Coordinators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6200" y="685800"/>
            <a:ext cx="8991600" cy="585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Apparatus in Dublin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over project after receipt of order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Initial Shop Order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Create/Revise Truck Drawing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Preconstruction Meeting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Conduct/Manage Preconstruction Meeting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Documents After Preconstruction Meeting (Including Change Order)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Apparatus Through Production (Shop Order Review Meetings, Production Support etc.)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9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>
          <a:xfrm>
            <a:off x="12192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Process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0" y="7620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Process for All Facilities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Supports Sale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Reviews/Approves Order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Coordinator/Project Engineer handles project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 to support as needed (attend preconstruction meeting, inspection visits, assist with customer, pricing, etc.)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take some time to fully implement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787140" cy="2750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8" y="2724539"/>
            <a:ext cx="4572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4572000" cy="303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38" y="76199"/>
            <a:ext cx="2455113" cy="2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823" y="2967335"/>
            <a:ext cx="5572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QUESTIONS??</a:t>
            </a:r>
            <a:endParaRPr lang="en-US" sz="7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need….??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5181600" cy="3395133"/>
          </a:xfrm>
          <a:prstGeom prst="rect">
            <a:avLst/>
          </a:prstGeom>
        </p:spPr>
      </p:pic>
      <p:pic>
        <p:nvPicPr>
          <p:cNvPr id="8" name="Picture 2" descr="http://1389blog.com/pix/ghostbusters_who_you_gonna_c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30480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need….??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1"/>
          <p:cNvSpPr txBox="1">
            <a:spLocks/>
          </p:cNvSpPr>
          <p:nvPr/>
        </p:nvSpPr>
        <p:spPr>
          <a:xfrm>
            <a:off x="4669346" y="1676400"/>
            <a:ext cx="420019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the phone doesn’t ring, it’s me.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Jimmy Buffett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11965"/>
            <a:ext cx="4123990" cy="2735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440746" cy="54595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97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1676400"/>
            <a:ext cx="8991600" cy="6858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pricing for a non-published option?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2819400"/>
            <a:ext cx="9144000" cy="16764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product?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facility?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1"/>
          <p:cNvSpPr txBox="1">
            <a:spLocks/>
          </p:cNvSpPr>
          <p:nvPr/>
        </p:nvSpPr>
        <p:spPr>
          <a:xfrm>
            <a:off x="12192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contact when I need…??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8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1676400"/>
            <a:ext cx="8991600" cy="6858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support?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2819400"/>
            <a:ext cx="9144000" cy="16764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product?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facility?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1"/>
          <p:cNvSpPr txBox="1">
            <a:spLocks/>
          </p:cNvSpPr>
          <p:nvPr/>
        </p:nvSpPr>
        <p:spPr>
          <a:xfrm>
            <a:off x="12192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contact when I need…??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4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1676400"/>
            <a:ext cx="8991600" cy="6858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proposal drawing?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2819400"/>
            <a:ext cx="9144000" cy="16764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product?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facility?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1"/>
          <p:cNvSpPr txBox="1">
            <a:spLocks/>
          </p:cNvSpPr>
          <p:nvPr/>
        </p:nvSpPr>
        <p:spPr>
          <a:xfrm>
            <a:off x="12192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contact when I need…??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1676400"/>
            <a:ext cx="9055100" cy="16764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a department that wants to buy a Program 1 pumper, a custom tanker,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SL75, and a SPH100?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4294967295"/>
          </p:nvPr>
        </p:nvSpPr>
        <p:spPr>
          <a:xfrm>
            <a:off x="0" y="3352800"/>
            <a:ext cx="9055100" cy="1676400"/>
          </a:xfrm>
        </p:spPr>
        <p:txBody>
          <a:bodyPr>
            <a:noAutofit/>
          </a:bodyPr>
          <a:lstStyle>
            <a:extLst/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Contacting three </a:t>
            </a: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more) different </a:t>
            </a:r>
            <a:r>
              <a:rPr 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depending on which product requires the support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1"/>
          <p:cNvSpPr txBox="1">
            <a:spLocks/>
          </p:cNvSpPr>
          <p:nvPr/>
        </p:nvSpPr>
        <p:spPr>
          <a:xfrm>
            <a:off x="12192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 I contact when I need sales support??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6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0818"/>
            <a:ext cx="8839200" cy="53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 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607</Words>
  <Application>Microsoft Office PowerPoint</Application>
  <PresentationFormat>On-screen Show (4:3)</PresentationFormat>
  <Paragraphs>129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Quiz Show</vt:lpstr>
      <vt:lpstr>Horizon</vt:lpstr>
      <vt:lpstr>Sales Application Engineer (SAE) Roles</vt:lpstr>
      <vt:lpstr>Purpose:</vt:lpstr>
      <vt:lpstr>Who do I contact when I need….??</vt:lpstr>
      <vt:lpstr>Who do I contact when I need….??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the Sale (Current)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2013-09-26T15:18:45Z</dcterms:created>
  <dcterms:modified xsi:type="dcterms:W3CDTF">2015-10-13T03:50:23Z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