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72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2014 PRODUCT STRATEGY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Pumper Product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One – Formerly Guardian </a:t>
            </a:r>
          </a:p>
          <a:p>
            <a:r>
              <a:rPr lang="en-US" dirty="0" smtClean="0"/>
              <a:t>Program Two – Formerly Shield &amp; C Series</a:t>
            </a:r>
          </a:p>
          <a:p>
            <a:r>
              <a:rPr lang="en-US" dirty="0" smtClean="0"/>
              <a:t>Full Custom -  Formerly Monarch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Change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Control of Program Options</a:t>
            </a:r>
          </a:p>
          <a:p>
            <a:r>
              <a:rPr lang="en-US" dirty="0" smtClean="0"/>
              <a:t>The ability to configure a less Expensive full custom Pumper</a:t>
            </a:r>
          </a:p>
          <a:p>
            <a:r>
              <a:rPr lang="en-US" dirty="0" smtClean="0"/>
              <a:t>Changes in customer Perception</a:t>
            </a:r>
          </a:p>
          <a:p>
            <a:r>
              <a:rPr lang="en-US" dirty="0" smtClean="0"/>
              <a:t>Changes in the market</a:t>
            </a:r>
          </a:p>
          <a:p>
            <a:r>
              <a:rPr lang="en-US" dirty="0" smtClean="0"/>
              <a:t>Truly only one Chassis system. </a:t>
            </a:r>
          </a:p>
          <a:p>
            <a:r>
              <a:rPr lang="en-US" smtClean="0"/>
              <a:t>The </a:t>
            </a:r>
            <a:r>
              <a:rPr lang="en-US" smtClean="0"/>
              <a:t>ability </a:t>
            </a:r>
            <a:r>
              <a:rPr lang="en-US" dirty="0" smtClean="0"/>
              <a:t>to create Aerial Programs in the future.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this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quoting system will prompt you to choose:</a:t>
            </a:r>
          </a:p>
          <a:p>
            <a:pPr lvl="1"/>
            <a:r>
              <a:rPr lang="en-US" dirty="0" smtClean="0"/>
              <a:t>Program One</a:t>
            </a:r>
          </a:p>
          <a:p>
            <a:pPr lvl="1"/>
            <a:r>
              <a:rPr lang="en-US" dirty="0" smtClean="0"/>
              <a:t>Program Two</a:t>
            </a:r>
          </a:p>
          <a:p>
            <a:pPr lvl="1"/>
            <a:r>
              <a:rPr lang="en-US" dirty="0" smtClean="0"/>
              <a:t>Full Custom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More to come in Donna’s presentation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93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2014 PRODUCT STRATEGY </vt:lpstr>
      <vt:lpstr>Major Pumper Product Groups</vt:lpstr>
      <vt:lpstr>Why the Change ?</vt:lpstr>
      <vt:lpstr>How will this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product stategy</dc:title>
  <dc:creator>David  Rider</dc:creator>
  <cp:lastModifiedBy>Clark Green</cp:lastModifiedBy>
  <cp:revision>7</cp:revision>
  <dcterms:created xsi:type="dcterms:W3CDTF">2006-08-16T00:00:00Z</dcterms:created>
  <dcterms:modified xsi:type="dcterms:W3CDTF">2015-11-30T20:12:40Z</dcterms:modified>
</cp:coreProperties>
</file>